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2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3.xml" ContentType="application/vnd.openxmlformats-officedocument.theme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theme/theme4.xml" ContentType="application/vnd.openxmlformats-officedocument.them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1" r:id="rId1"/>
    <p:sldMasterId id="2147483759" r:id="rId2"/>
    <p:sldMasterId id="2147483673" r:id="rId3"/>
    <p:sldMasterId id="2147483794" r:id="rId4"/>
    <p:sldMasterId id="2147483648" r:id="rId5"/>
  </p:sldMasterIdLst>
  <p:notesMasterIdLst>
    <p:notesMasterId r:id="rId35"/>
  </p:notesMasterIdLst>
  <p:sldIdLst>
    <p:sldId id="7800" r:id="rId6"/>
    <p:sldId id="7567" r:id="rId7"/>
    <p:sldId id="7776" r:id="rId8"/>
    <p:sldId id="7788" r:id="rId9"/>
    <p:sldId id="7802" r:id="rId10"/>
    <p:sldId id="7772" r:id="rId11"/>
    <p:sldId id="7729" r:id="rId12"/>
    <p:sldId id="7784" r:id="rId13"/>
    <p:sldId id="7734" r:id="rId14"/>
    <p:sldId id="7782" r:id="rId15"/>
    <p:sldId id="7741" r:id="rId16"/>
    <p:sldId id="7785" r:id="rId17"/>
    <p:sldId id="7748" r:id="rId18"/>
    <p:sldId id="7777" r:id="rId19"/>
    <p:sldId id="7779" r:id="rId20"/>
    <p:sldId id="7780" r:id="rId21"/>
    <p:sldId id="7789" r:id="rId22"/>
    <p:sldId id="7756" r:id="rId23"/>
    <p:sldId id="7792" r:id="rId24"/>
    <p:sldId id="7793" r:id="rId25"/>
    <p:sldId id="7795" r:id="rId26"/>
    <p:sldId id="7796" r:id="rId27"/>
    <p:sldId id="7797" r:id="rId28"/>
    <p:sldId id="7798" r:id="rId29"/>
    <p:sldId id="7778" r:id="rId30"/>
    <p:sldId id="7790" r:id="rId31"/>
    <p:sldId id="7799" r:id="rId32"/>
    <p:sldId id="7690" r:id="rId33"/>
    <p:sldId id="4846" r:id="rId34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F005133-70C5-9BB0-9236-E23F8B5D9DD6}" v="501" dt="2023-06-09T07:49:38.454"/>
    <p1510:client id="{2C1A21EF-6B8F-9675-620B-1DBC0F23A76B}" v="20" dt="2023-06-16T09:12:24.196"/>
    <p1510:client id="{3E22A7FB-6D92-67B9-73BA-24D73268E241}" v="418" dt="2023-06-05T08:02:26.755"/>
    <p1510:client id="{763DC06D-4617-D88A-8E3C-8D9DE4551E5D}" v="32" dt="2023-06-02T14:39:44.390"/>
    <p1510:client id="{BCD0DB6E-8DC6-4692-9C50-F1C0349981FE}" v="57" dt="2023-06-02T13:28:56.965"/>
    <p1510:client id="{C105B92D-B628-47D7-DCD1-C685F6A7535B}" v="787" dt="2023-06-19T07:04:22.094"/>
    <p1510:client id="{D3E275AD-6948-B6D0-AE28-480DF6DB3004}" v="209" dt="2023-06-04T17:15:09.907"/>
    <p1510:client id="{E5E7CA0B-DD86-7E9E-D71D-32563A778F64}" v="952" dt="2023-06-19T18:10:53.265"/>
    <p1510:client id="{F5083EE3-9D55-C119-55CC-A96CD1A31F74}" v="846" dt="2023-06-18T06:59:56.615"/>
    <p1510:client id="{FCFC2C8F-E476-2430-3D58-F69221065BC3}" v="50" dt="2023-06-07T18:55:10.61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93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tableStyles" Target="tableStyles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viewProps" Target="viewProps.xml"/><Relationship Id="rId40" Type="http://schemas.microsoft.com/office/2015/10/relationships/revisionInfo" Target="revisionInfo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3.xml"/><Relationship Id="rId3" Type="http://schemas.openxmlformats.org/officeDocument/2006/relationships/slideMaster" Target="slideMasters/slideMaster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ABCF468-CB90-4083-9A42-C3913375082F}" type="doc">
      <dgm:prSet loTypeId="urn:microsoft.com/office/officeart/2005/8/layout/vList2" loCatId="list" qsTypeId="urn:microsoft.com/office/officeart/2005/8/quickstyle/simple5" qsCatId="simple" csTypeId="urn:microsoft.com/office/officeart/2005/8/colors/accent2_2" csCatId="accent2"/>
      <dgm:spPr/>
      <dgm:t>
        <a:bodyPr/>
        <a:lstStyle/>
        <a:p>
          <a:endParaRPr lang="en-US"/>
        </a:p>
      </dgm:t>
    </dgm:pt>
    <dgm:pt modelId="{6F1DF3C7-8CEB-484F-B2D2-44B1A023EB47}">
      <dgm:prSet/>
      <dgm:spPr/>
      <dgm:t>
        <a:bodyPr/>
        <a:lstStyle/>
        <a:p>
          <a:r>
            <a:rPr lang="en-US" dirty="0"/>
            <a:t>40% </a:t>
          </a:r>
          <a:r>
            <a:rPr lang="en-US" dirty="0" err="1"/>
            <a:t>Schoonmaakassortiment</a:t>
          </a:r>
          <a:endParaRPr lang="en-US" dirty="0"/>
        </a:p>
      </dgm:t>
    </dgm:pt>
    <dgm:pt modelId="{B11A504B-909E-44EB-ABB1-7FB4BBE19DA9}" type="parTrans" cxnId="{8296CED9-10D1-4D2D-96FE-07A2FD9BEFF9}">
      <dgm:prSet/>
      <dgm:spPr/>
      <dgm:t>
        <a:bodyPr/>
        <a:lstStyle/>
        <a:p>
          <a:endParaRPr lang="en-US"/>
        </a:p>
      </dgm:t>
    </dgm:pt>
    <dgm:pt modelId="{3D42028D-9373-4C23-BF2C-A697A660308B}" type="sibTrans" cxnId="{8296CED9-10D1-4D2D-96FE-07A2FD9BEFF9}">
      <dgm:prSet/>
      <dgm:spPr/>
      <dgm:t>
        <a:bodyPr/>
        <a:lstStyle/>
        <a:p>
          <a:endParaRPr lang="en-US"/>
        </a:p>
      </dgm:t>
    </dgm:pt>
    <dgm:pt modelId="{6BCD2ADE-BA28-4CC3-983D-17E36BD827A8}">
      <dgm:prSet/>
      <dgm:spPr/>
      <dgm:t>
        <a:bodyPr/>
        <a:lstStyle/>
        <a:p>
          <a:r>
            <a:rPr lang="en-US" dirty="0"/>
            <a:t>35% </a:t>
          </a:r>
          <a:r>
            <a:rPr lang="en-US" dirty="0" err="1"/>
            <a:t>Kookassortiment</a:t>
          </a:r>
          <a:endParaRPr lang="en-US" dirty="0"/>
        </a:p>
      </dgm:t>
    </dgm:pt>
    <dgm:pt modelId="{72671B73-70BC-4377-8027-6A4DB4A5BD67}" type="parTrans" cxnId="{9DCA176D-41E4-44D5-8BA0-DDC7D0E0ED95}">
      <dgm:prSet/>
      <dgm:spPr/>
      <dgm:t>
        <a:bodyPr/>
        <a:lstStyle/>
        <a:p>
          <a:endParaRPr lang="en-US"/>
        </a:p>
      </dgm:t>
    </dgm:pt>
    <dgm:pt modelId="{82B95A8F-4587-4E8D-AD52-0DB64DEB182F}" type="sibTrans" cxnId="{9DCA176D-41E4-44D5-8BA0-DDC7D0E0ED95}">
      <dgm:prSet/>
      <dgm:spPr/>
      <dgm:t>
        <a:bodyPr/>
        <a:lstStyle/>
        <a:p>
          <a:endParaRPr lang="en-US"/>
        </a:p>
      </dgm:t>
    </dgm:pt>
    <dgm:pt modelId="{C319FFA4-9B21-4889-BF11-37C443823856}">
      <dgm:prSet/>
      <dgm:spPr/>
      <dgm:t>
        <a:bodyPr/>
        <a:lstStyle/>
        <a:p>
          <a:r>
            <a:rPr lang="en-US" dirty="0"/>
            <a:t>5% </a:t>
          </a:r>
          <a:r>
            <a:rPr lang="en-US" dirty="0" err="1"/>
            <a:t>Woonassortiment</a:t>
          </a:r>
          <a:endParaRPr lang="en-US" dirty="0"/>
        </a:p>
      </dgm:t>
    </dgm:pt>
    <dgm:pt modelId="{94896AC8-BD42-44C7-B606-18C464E2C717}" type="parTrans" cxnId="{0E9E1CC9-4C05-4BCE-B2B7-290D7AA14039}">
      <dgm:prSet/>
      <dgm:spPr/>
      <dgm:t>
        <a:bodyPr/>
        <a:lstStyle/>
        <a:p>
          <a:endParaRPr lang="en-US"/>
        </a:p>
      </dgm:t>
    </dgm:pt>
    <dgm:pt modelId="{3182C64C-42A8-4C92-AE02-5BED16EB9944}" type="sibTrans" cxnId="{0E9E1CC9-4C05-4BCE-B2B7-290D7AA14039}">
      <dgm:prSet/>
      <dgm:spPr/>
      <dgm:t>
        <a:bodyPr/>
        <a:lstStyle/>
        <a:p>
          <a:endParaRPr lang="en-US"/>
        </a:p>
      </dgm:t>
    </dgm:pt>
    <dgm:pt modelId="{174E723F-054C-4163-B711-D2B563305B4A}">
      <dgm:prSet/>
      <dgm:spPr/>
      <dgm:t>
        <a:bodyPr/>
        <a:lstStyle/>
        <a:p>
          <a:r>
            <a:rPr lang="en-US" dirty="0"/>
            <a:t>5% </a:t>
          </a:r>
          <a:r>
            <a:rPr lang="en-US" dirty="0">
              <a:latin typeface="Calibri Light"/>
            </a:rPr>
            <a:t>Cadeautje</a:t>
          </a:r>
          <a:endParaRPr lang="en-US" dirty="0"/>
        </a:p>
      </dgm:t>
    </dgm:pt>
    <dgm:pt modelId="{E57DACDB-C12B-4504-8001-8AECD7CEB34D}" type="parTrans" cxnId="{1B9DC93D-20C8-48EF-BFBA-67EEAF108C38}">
      <dgm:prSet/>
      <dgm:spPr/>
      <dgm:t>
        <a:bodyPr/>
        <a:lstStyle/>
        <a:p>
          <a:endParaRPr lang="en-US"/>
        </a:p>
      </dgm:t>
    </dgm:pt>
    <dgm:pt modelId="{36302833-5F27-4F6A-9BEC-930097265747}" type="sibTrans" cxnId="{1B9DC93D-20C8-48EF-BFBA-67EEAF108C38}">
      <dgm:prSet/>
      <dgm:spPr/>
      <dgm:t>
        <a:bodyPr/>
        <a:lstStyle/>
        <a:p>
          <a:endParaRPr lang="en-US"/>
        </a:p>
      </dgm:t>
    </dgm:pt>
    <dgm:pt modelId="{2DFB1A76-2C96-4E0F-AEFB-132713161E8B}">
      <dgm:prSet/>
      <dgm:spPr/>
      <dgm:t>
        <a:bodyPr/>
        <a:lstStyle/>
        <a:p>
          <a:r>
            <a:rPr lang="en-US" dirty="0"/>
            <a:t>5% </a:t>
          </a:r>
          <a:r>
            <a:rPr lang="en-US" dirty="0" err="1"/>
            <a:t>Overig</a:t>
          </a:r>
          <a:endParaRPr lang="en-US" dirty="0"/>
        </a:p>
      </dgm:t>
    </dgm:pt>
    <dgm:pt modelId="{B49BAE8B-79FA-4571-9F24-A9F2BEB97A3C}" type="parTrans" cxnId="{EA41DA1E-D2B2-45E0-BEB9-80E007BF2B0D}">
      <dgm:prSet/>
      <dgm:spPr/>
      <dgm:t>
        <a:bodyPr/>
        <a:lstStyle/>
        <a:p>
          <a:endParaRPr lang="en-US"/>
        </a:p>
      </dgm:t>
    </dgm:pt>
    <dgm:pt modelId="{BD84D3B8-D93C-4D88-8D58-C024C03D6E26}" type="sibTrans" cxnId="{EA41DA1E-D2B2-45E0-BEB9-80E007BF2B0D}">
      <dgm:prSet/>
      <dgm:spPr/>
      <dgm:t>
        <a:bodyPr/>
        <a:lstStyle/>
        <a:p>
          <a:endParaRPr lang="en-US"/>
        </a:p>
      </dgm:t>
    </dgm:pt>
    <dgm:pt modelId="{D8A4A5FC-F0AD-45B5-8024-109EE30D157C}" type="pres">
      <dgm:prSet presAssocID="{CABCF468-CB90-4083-9A42-C3913375082F}" presName="linear" presStyleCnt="0">
        <dgm:presLayoutVars>
          <dgm:animLvl val="lvl"/>
          <dgm:resizeHandles val="exact"/>
        </dgm:presLayoutVars>
      </dgm:prSet>
      <dgm:spPr/>
    </dgm:pt>
    <dgm:pt modelId="{D1D4F653-4E67-4EA7-BD1C-A4A6D95F73A3}" type="pres">
      <dgm:prSet presAssocID="{6F1DF3C7-8CEB-484F-B2D2-44B1A023EB47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BA3F4424-C346-4E31-9AA6-458C39A404BC}" type="pres">
      <dgm:prSet presAssocID="{3D42028D-9373-4C23-BF2C-A697A660308B}" presName="spacer" presStyleCnt="0"/>
      <dgm:spPr/>
    </dgm:pt>
    <dgm:pt modelId="{847C8DC6-D4EB-455A-BE95-FC2CA0083647}" type="pres">
      <dgm:prSet presAssocID="{6BCD2ADE-BA28-4CC3-983D-17E36BD827A8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6103C48B-4A22-4855-BEE2-B2065A9C5D55}" type="pres">
      <dgm:prSet presAssocID="{82B95A8F-4587-4E8D-AD52-0DB64DEB182F}" presName="spacer" presStyleCnt="0"/>
      <dgm:spPr/>
    </dgm:pt>
    <dgm:pt modelId="{963099E4-C231-43DF-AEF5-8E029BC9E34F}" type="pres">
      <dgm:prSet presAssocID="{C319FFA4-9B21-4889-BF11-37C443823856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54870A0B-4583-465F-9DBF-7458758EAA8F}" type="pres">
      <dgm:prSet presAssocID="{3182C64C-42A8-4C92-AE02-5BED16EB9944}" presName="spacer" presStyleCnt="0"/>
      <dgm:spPr/>
    </dgm:pt>
    <dgm:pt modelId="{F6BF83B0-A259-4C06-9D2F-7A9B5D845146}" type="pres">
      <dgm:prSet presAssocID="{174E723F-054C-4163-B711-D2B563305B4A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6FE1C012-3252-46D8-B518-33BA11FE5A17}" type="pres">
      <dgm:prSet presAssocID="{36302833-5F27-4F6A-9BEC-930097265747}" presName="spacer" presStyleCnt="0"/>
      <dgm:spPr/>
    </dgm:pt>
    <dgm:pt modelId="{E42B517A-AC8B-40DD-9A46-B0FD771C556F}" type="pres">
      <dgm:prSet presAssocID="{2DFB1A76-2C96-4E0F-AEFB-132713161E8B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2612DC09-95D6-41D5-A326-9C81451705D5}" type="presOf" srcId="{6F1DF3C7-8CEB-484F-B2D2-44B1A023EB47}" destId="{D1D4F653-4E67-4EA7-BD1C-A4A6D95F73A3}" srcOrd="0" destOrd="0" presId="urn:microsoft.com/office/officeart/2005/8/layout/vList2"/>
    <dgm:cxn modelId="{EA41DA1E-D2B2-45E0-BEB9-80E007BF2B0D}" srcId="{CABCF468-CB90-4083-9A42-C3913375082F}" destId="{2DFB1A76-2C96-4E0F-AEFB-132713161E8B}" srcOrd="4" destOrd="0" parTransId="{B49BAE8B-79FA-4571-9F24-A9F2BEB97A3C}" sibTransId="{BD84D3B8-D93C-4D88-8D58-C024C03D6E26}"/>
    <dgm:cxn modelId="{2CFCF621-1C14-42E8-A1FA-30701B1D3B4C}" type="presOf" srcId="{C319FFA4-9B21-4889-BF11-37C443823856}" destId="{963099E4-C231-43DF-AEF5-8E029BC9E34F}" srcOrd="0" destOrd="0" presId="urn:microsoft.com/office/officeart/2005/8/layout/vList2"/>
    <dgm:cxn modelId="{4634E73A-7276-425A-9556-4B2B26616A1B}" type="presOf" srcId="{CABCF468-CB90-4083-9A42-C3913375082F}" destId="{D8A4A5FC-F0AD-45B5-8024-109EE30D157C}" srcOrd="0" destOrd="0" presId="urn:microsoft.com/office/officeart/2005/8/layout/vList2"/>
    <dgm:cxn modelId="{1B9DC93D-20C8-48EF-BFBA-67EEAF108C38}" srcId="{CABCF468-CB90-4083-9A42-C3913375082F}" destId="{174E723F-054C-4163-B711-D2B563305B4A}" srcOrd="3" destOrd="0" parTransId="{E57DACDB-C12B-4504-8001-8AECD7CEB34D}" sibTransId="{36302833-5F27-4F6A-9BEC-930097265747}"/>
    <dgm:cxn modelId="{9DCA176D-41E4-44D5-8BA0-DDC7D0E0ED95}" srcId="{CABCF468-CB90-4083-9A42-C3913375082F}" destId="{6BCD2ADE-BA28-4CC3-983D-17E36BD827A8}" srcOrd="1" destOrd="0" parTransId="{72671B73-70BC-4377-8027-6A4DB4A5BD67}" sibTransId="{82B95A8F-4587-4E8D-AD52-0DB64DEB182F}"/>
    <dgm:cxn modelId="{7A474851-2039-40A1-B1E5-D600B3AC9204}" type="presOf" srcId="{6BCD2ADE-BA28-4CC3-983D-17E36BD827A8}" destId="{847C8DC6-D4EB-455A-BE95-FC2CA0083647}" srcOrd="0" destOrd="0" presId="urn:microsoft.com/office/officeart/2005/8/layout/vList2"/>
    <dgm:cxn modelId="{39CF0086-1163-4C17-8EFB-C230F599E96D}" type="presOf" srcId="{174E723F-054C-4163-B711-D2B563305B4A}" destId="{F6BF83B0-A259-4C06-9D2F-7A9B5D845146}" srcOrd="0" destOrd="0" presId="urn:microsoft.com/office/officeart/2005/8/layout/vList2"/>
    <dgm:cxn modelId="{9C3BBD8C-38AE-4F80-A1EC-B9E19ED815C9}" type="presOf" srcId="{2DFB1A76-2C96-4E0F-AEFB-132713161E8B}" destId="{E42B517A-AC8B-40DD-9A46-B0FD771C556F}" srcOrd="0" destOrd="0" presId="urn:microsoft.com/office/officeart/2005/8/layout/vList2"/>
    <dgm:cxn modelId="{0E9E1CC9-4C05-4BCE-B2B7-290D7AA14039}" srcId="{CABCF468-CB90-4083-9A42-C3913375082F}" destId="{C319FFA4-9B21-4889-BF11-37C443823856}" srcOrd="2" destOrd="0" parTransId="{94896AC8-BD42-44C7-B606-18C464E2C717}" sibTransId="{3182C64C-42A8-4C92-AE02-5BED16EB9944}"/>
    <dgm:cxn modelId="{8296CED9-10D1-4D2D-96FE-07A2FD9BEFF9}" srcId="{CABCF468-CB90-4083-9A42-C3913375082F}" destId="{6F1DF3C7-8CEB-484F-B2D2-44B1A023EB47}" srcOrd="0" destOrd="0" parTransId="{B11A504B-909E-44EB-ABB1-7FB4BBE19DA9}" sibTransId="{3D42028D-9373-4C23-BF2C-A697A660308B}"/>
    <dgm:cxn modelId="{43A83946-1410-406B-B1E3-E0817352A92A}" type="presParOf" srcId="{D8A4A5FC-F0AD-45B5-8024-109EE30D157C}" destId="{D1D4F653-4E67-4EA7-BD1C-A4A6D95F73A3}" srcOrd="0" destOrd="0" presId="urn:microsoft.com/office/officeart/2005/8/layout/vList2"/>
    <dgm:cxn modelId="{09820BE3-B8FD-4D5A-A040-A10662E9D3D6}" type="presParOf" srcId="{D8A4A5FC-F0AD-45B5-8024-109EE30D157C}" destId="{BA3F4424-C346-4E31-9AA6-458C39A404BC}" srcOrd="1" destOrd="0" presId="urn:microsoft.com/office/officeart/2005/8/layout/vList2"/>
    <dgm:cxn modelId="{32EEE398-3F97-4473-B252-42F7DA699E13}" type="presParOf" srcId="{D8A4A5FC-F0AD-45B5-8024-109EE30D157C}" destId="{847C8DC6-D4EB-455A-BE95-FC2CA0083647}" srcOrd="2" destOrd="0" presId="urn:microsoft.com/office/officeart/2005/8/layout/vList2"/>
    <dgm:cxn modelId="{82EAA85C-04C9-409B-8F3F-54D0145C70CC}" type="presParOf" srcId="{D8A4A5FC-F0AD-45B5-8024-109EE30D157C}" destId="{6103C48B-4A22-4855-BEE2-B2065A9C5D55}" srcOrd="3" destOrd="0" presId="urn:microsoft.com/office/officeart/2005/8/layout/vList2"/>
    <dgm:cxn modelId="{7F374995-1241-4BCF-AD3E-B26EBF7FA100}" type="presParOf" srcId="{D8A4A5FC-F0AD-45B5-8024-109EE30D157C}" destId="{963099E4-C231-43DF-AEF5-8E029BC9E34F}" srcOrd="4" destOrd="0" presId="urn:microsoft.com/office/officeart/2005/8/layout/vList2"/>
    <dgm:cxn modelId="{8A5D5B63-E6BD-4BF1-BC5D-1A1A84518897}" type="presParOf" srcId="{D8A4A5FC-F0AD-45B5-8024-109EE30D157C}" destId="{54870A0B-4583-465F-9DBF-7458758EAA8F}" srcOrd="5" destOrd="0" presId="urn:microsoft.com/office/officeart/2005/8/layout/vList2"/>
    <dgm:cxn modelId="{6899C2BC-6B80-4035-B1D0-BEB0E0F56604}" type="presParOf" srcId="{D8A4A5FC-F0AD-45B5-8024-109EE30D157C}" destId="{F6BF83B0-A259-4C06-9D2F-7A9B5D845146}" srcOrd="6" destOrd="0" presId="urn:microsoft.com/office/officeart/2005/8/layout/vList2"/>
    <dgm:cxn modelId="{F2D32367-08B4-406E-AB76-AAF666D2A7AC}" type="presParOf" srcId="{D8A4A5FC-F0AD-45B5-8024-109EE30D157C}" destId="{6FE1C012-3252-46D8-B518-33BA11FE5A17}" srcOrd="7" destOrd="0" presId="urn:microsoft.com/office/officeart/2005/8/layout/vList2"/>
    <dgm:cxn modelId="{9BCA11BF-15E1-42BD-BB0E-74DE52C2D887}" type="presParOf" srcId="{D8A4A5FC-F0AD-45B5-8024-109EE30D157C}" destId="{E42B517A-AC8B-40DD-9A46-B0FD771C556F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1199E1C-AB48-42CB-80A5-A49839701401}" type="doc">
      <dgm:prSet loTypeId="urn:microsoft.com/office/officeart/2005/8/layout/vList2" loCatId="list" qsTypeId="urn:microsoft.com/office/officeart/2005/8/quickstyle/simple2" qsCatId="simple" csTypeId="urn:microsoft.com/office/officeart/2005/8/colors/accent2_2" csCatId="accent2"/>
      <dgm:spPr/>
      <dgm:t>
        <a:bodyPr/>
        <a:lstStyle/>
        <a:p>
          <a:endParaRPr lang="en-US"/>
        </a:p>
      </dgm:t>
    </dgm:pt>
    <dgm:pt modelId="{BC2C1578-59BF-4C38-8DA2-B24E9FC2B650}">
      <dgm:prSet/>
      <dgm:spPr/>
      <dgm:t>
        <a:bodyPr/>
        <a:lstStyle/>
        <a:p>
          <a:r>
            <a:rPr lang="en-US" dirty="0"/>
            <a:t>50% </a:t>
          </a:r>
          <a:r>
            <a:rPr lang="en-US" dirty="0" err="1"/>
            <a:t>Huishoudelijk</a:t>
          </a:r>
          <a:r>
            <a:rPr lang="en-US" dirty="0"/>
            <a:t> </a:t>
          </a:r>
          <a:r>
            <a:rPr lang="en-US" dirty="0" err="1"/>
            <a:t>assortiment</a:t>
          </a:r>
        </a:p>
      </dgm:t>
    </dgm:pt>
    <dgm:pt modelId="{A6DE3174-154F-4FBD-ACE8-651275DC488D}" type="parTrans" cxnId="{1309593D-0AC9-48CA-A516-642342854811}">
      <dgm:prSet/>
      <dgm:spPr/>
      <dgm:t>
        <a:bodyPr/>
        <a:lstStyle/>
        <a:p>
          <a:endParaRPr lang="en-US"/>
        </a:p>
      </dgm:t>
    </dgm:pt>
    <dgm:pt modelId="{FCFF9905-826F-49AC-B5B5-5ABB4E4C54DB}" type="sibTrans" cxnId="{1309593D-0AC9-48CA-A516-642342854811}">
      <dgm:prSet/>
      <dgm:spPr/>
      <dgm:t>
        <a:bodyPr/>
        <a:lstStyle/>
        <a:p>
          <a:endParaRPr lang="en-US"/>
        </a:p>
      </dgm:t>
    </dgm:pt>
    <dgm:pt modelId="{7498D4A0-80B4-4673-8567-EEC64A1FA9F2}">
      <dgm:prSet/>
      <dgm:spPr/>
      <dgm:t>
        <a:bodyPr/>
        <a:lstStyle/>
        <a:p>
          <a:r>
            <a:rPr lang="en-US" dirty="0"/>
            <a:t>45% </a:t>
          </a:r>
          <a:r>
            <a:rPr lang="en-US" dirty="0" err="1"/>
            <a:t>Shopgedrag</a:t>
          </a:r>
        </a:p>
      </dgm:t>
    </dgm:pt>
    <dgm:pt modelId="{629F08D2-77FB-462B-9E8B-DB2AE62C7B17}" type="parTrans" cxnId="{5C147D9E-1478-438D-AF0A-3C5CF1CE974A}">
      <dgm:prSet/>
      <dgm:spPr/>
      <dgm:t>
        <a:bodyPr/>
        <a:lstStyle/>
        <a:p>
          <a:endParaRPr lang="en-US"/>
        </a:p>
      </dgm:t>
    </dgm:pt>
    <dgm:pt modelId="{20750EDD-EC40-4854-B22D-7B43DDC52289}" type="sibTrans" cxnId="{5C147D9E-1478-438D-AF0A-3C5CF1CE974A}">
      <dgm:prSet/>
      <dgm:spPr/>
      <dgm:t>
        <a:bodyPr/>
        <a:lstStyle/>
        <a:p>
          <a:endParaRPr lang="en-US"/>
        </a:p>
      </dgm:t>
    </dgm:pt>
    <dgm:pt modelId="{475EC0DB-A166-4E2F-BA2B-98C5E4D787AC}">
      <dgm:prSet/>
      <dgm:spPr/>
      <dgm:t>
        <a:bodyPr/>
        <a:lstStyle/>
        <a:p>
          <a:r>
            <a:rPr lang="en-US" dirty="0"/>
            <a:t>5% </a:t>
          </a:r>
          <a:r>
            <a:rPr lang="en-US" dirty="0" err="1"/>
            <a:t>Geldautomaat</a:t>
          </a:r>
        </a:p>
      </dgm:t>
    </dgm:pt>
    <dgm:pt modelId="{EDBA6F49-D113-4244-AC0B-BCA08B23EC10}" type="parTrans" cxnId="{E4E3AC09-09E7-46FB-B82D-DF37113DD4A7}">
      <dgm:prSet/>
      <dgm:spPr/>
      <dgm:t>
        <a:bodyPr/>
        <a:lstStyle/>
        <a:p>
          <a:endParaRPr lang="en-US"/>
        </a:p>
      </dgm:t>
    </dgm:pt>
    <dgm:pt modelId="{92F81E7D-C0CD-4A5F-A3B2-8DCD691E053C}" type="sibTrans" cxnId="{E4E3AC09-09E7-46FB-B82D-DF37113DD4A7}">
      <dgm:prSet/>
      <dgm:spPr/>
      <dgm:t>
        <a:bodyPr/>
        <a:lstStyle/>
        <a:p>
          <a:endParaRPr lang="en-US"/>
        </a:p>
      </dgm:t>
    </dgm:pt>
    <dgm:pt modelId="{FF4103F4-E782-4B23-8005-8C0408AAC799}">
      <dgm:prSet/>
      <dgm:spPr/>
      <dgm:t>
        <a:bodyPr/>
        <a:lstStyle/>
        <a:p>
          <a:r>
            <a:rPr lang="en-US" dirty="0"/>
            <a:t>0% </a:t>
          </a:r>
          <a:r>
            <a:rPr lang="en-US" dirty="0" err="1"/>
            <a:t>Woonassortiment</a:t>
          </a:r>
        </a:p>
      </dgm:t>
    </dgm:pt>
    <dgm:pt modelId="{F3A4C76C-85C7-4911-ADA0-230701FE3F55}" type="parTrans" cxnId="{2B6B330E-5425-4138-B6AE-E205434E3302}">
      <dgm:prSet/>
      <dgm:spPr/>
      <dgm:t>
        <a:bodyPr/>
        <a:lstStyle/>
        <a:p>
          <a:endParaRPr lang="en-US"/>
        </a:p>
      </dgm:t>
    </dgm:pt>
    <dgm:pt modelId="{3C50C017-1F9C-42B6-9049-DDC6A6DE1723}" type="sibTrans" cxnId="{2B6B330E-5425-4138-B6AE-E205434E3302}">
      <dgm:prSet/>
      <dgm:spPr/>
      <dgm:t>
        <a:bodyPr/>
        <a:lstStyle/>
        <a:p>
          <a:endParaRPr lang="en-US"/>
        </a:p>
      </dgm:t>
    </dgm:pt>
    <dgm:pt modelId="{EA32FDD7-4765-47D3-B3F7-881CD91B930B}" type="pres">
      <dgm:prSet presAssocID="{11199E1C-AB48-42CB-80A5-A49839701401}" presName="linear" presStyleCnt="0">
        <dgm:presLayoutVars>
          <dgm:animLvl val="lvl"/>
          <dgm:resizeHandles val="exact"/>
        </dgm:presLayoutVars>
      </dgm:prSet>
      <dgm:spPr/>
    </dgm:pt>
    <dgm:pt modelId="{EC743C18-FDDB-4652-9548-369D8CF82DB1}" type="pres">
      <dgm:prSet presAssocID="{BC2C1578-59BF-4C38-8DA2-B24E9FC2B650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8CA8BFE0-8E08-4420-B961-151843E3E882}" type="pres">
      <dgm:prSet presAssocID="{FCFF9905-826F-49AC-B5B5-5ABB4E4C54DB}" presName="spacer" presStyleCnt="0"/>
      <dgm:spPr/>
    </dgm:pt>
    <dgm:pt modelId="{F1983DD7-B96F-40CB-88A6-F2F16579A544}" type="pres">
      <dgm:prSet presAssocID="{7498D4A0-80B4-4673-8567-EEC64A1FA9F2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6063A166-9DB1-4384-B4BB-8A75CBF56F2B}" type="pres">
      <dgm:prSet presAssocID="{20750EDD-EC40-4854-B22D-7B43DDC52289}" presName="spacer" presStyleCnt="0"/>
      <dgm:spPr/>
    </dgm:pt>
    <dgm:pt modelId="{AA0896BB-9D4E-4E10-96A9-610AAE224F42}" type="pres">
      <dgm:prSet presAssocID="{475EC0DB-A166-4E2F-BA2B-98C5E4D787AC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DFC47D7B-07F9-4D07-A522-A03D85E99FFB}" type="pres">
      <dgm:prSet presAssocID="{92F81E7D-C0CD-4A5F-A3B2-8DCD691E053C}" presName="spacer" presStyleCnt="0"/>
      <dgm:spPr/>
    </dgm:pt>
    <dgm:pt modelId="{5A52E5A7-61EF-477B-957A-0CC33CDDF662}" type="pres">
      <dgm:prSet presAssocID="{FF4103F4-E782-4B23-8005-8C0408AAC799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E4E3AC09-09E7-46FB-B82D-DF37113DD4A7}" srcId="{11199E1C-AB48-42CB-80A5-A49839701401}" destId="{475EC0DB-A166-4E2F-BA2B-98C5E4D787AC}" srcOrd="2" destOrd="0" parTransId="{EDBA6F49-D113-4244-AC0B-BCA08B23EC10}" sibTransId="{92F81E7D-C0CD-4A5F-A3B2-8DCD691E053C}"/>
    <dgm:cxn modelId="{2B6B330E-5425-4138-B6AE-E205434E3302}" srcId="{11199E1C-AB48-42CB-80A5-A49839701401}" destId="{FF4103F4-E782-4B23-8005-8C0408AAC799}" srcOrd="3" destOrd="0" parTransId="{F3A4C76C-85C7-4911-ADA0-230701FE3F55}" sibTransId="{3C50C017-1F9C-42B6-9049-DDC6A6DE1723}"/>
    <dgm:cxn modelId="{0B5E1622-73E9-4669-812F-13026C63B20B}" type="presOf" srcId="{BC2C1578-59BF-4C38-8DA2-B24E9FC2B650}" destId="{EC743C18-FDDB-4652-9548-369D8CF82DB1}" srcOrd="0" destOrd="0" presId="urn:microsoft.com/office/officeart/2005/8/layout/vList2"/>
    <dgm:cxn modelId="{1699ED39-9712-485A-B6C1-C13DFA9058CC}" type="presOf" srcId="{7498D4A0-80B4-4673-8567-EEC64A1FA9F2}" destId="{F1983DD7-B96F-40CB-88A6-F2F16579A544}" srcOrd="0" destOrd="0" presId="urn:microsoft.com/office/officeart/2005/8/layout/vList2"/>
    <dgm:cxn modelId="{1309593D-0AC9-48CA-A516-642342854811}" srcId="{11199E1C-AB48-42CB-80A5-A49839701401}" destId="{BC2C1578-59BF-4C38-8DA2-B24E9FC2B650}" srcOrd="0" destOrd="0" parTransId="{A6DE3174-154F-4FBD-ACE8-651275DC488D}" sibTransId="{FCFF9905-826F-49AC-B5B5-5ABB4E4C54DB}"/>
    <dgm:cxn modelId="{31B2BA61-7AED-4E0E-A29F-0C1C7258C432}" type="presOf" srcId="{FF4103F4-E782-4B23-8005-8C0408AAC799}" destId="{5A52E5A7-61EF-477B-957A-0CC33CDDF662}" srcOrd="0" destOrd="0" presId="urn:microsoft.com/office/officeart/2005/8/layout/vList2"/>
    <dgm:cxn modelId="{5C147D9E-1478-438D-AF0A-3C5CF1CE974A}" srcId="{11199E1C-AB48-42CB-80A5-A49839701401}" destId="{7498D4A0-80B4-4673-8567-EEC64A1FA9F2}" srcOrd="1" destOrd="0" parTransId="{629F08D2-77FB-462B-9E8B-DB2AE62C7B17}" sibTransId="{20750EDD-EC40-4854-B22D-7B43DDC52289}"/>
    <dgm:cxn modelId="{D414F1A8-5372-49F3-BE99-AB11D376BF87}" type="presOf" srcId="{475EC0DB-A166-4E2F-BA2B-98C5E4D787AC}" destId="{AA0896BB-9D4E-4E10-96A9-610AAE224F42}" srcOrd="0" destOrd="0" presId="urn:microsoft.com/office/officeart/2005/8/layout/vList2"/>
    <dgm:cxn modelId="{FCE97AD7-59C8-45D8-8525-59B702CB5BA5}" type="presOf" srcId="{11199E1C-AB48-42CB-80A5-A49839701401}" destId="{EA32FDD7-4765-47D3-B3F7-881CD91B930B}" srcOrd="0" destOrd="0" presId="urn:microsoft.com/office/officeart/2005/8/layout/vList2"/>
    <dgm:cxn modelId="{10728C0D-D7B9-4190-B35B-5F6A701AABF6}" type="presParOf" srcId="{EA32FDD7-4765-47D3-B3F7-881CD91B930B}" destId="{EC743C18-FDDB-4652-9548-369D8CF82DB1}" srcOrd="0" destOrd="0" presId="urn:microsoft.com/office/officeart/2005/8/layout/vList2"/>
    <dgm:cxn modelId="{0407BBCB-61EF-4EF6-AAC3-5BA1476AD280}" type="presParOf" srcId="{EA32FDD7-4765-47D3-B3F7-881CD91B930B}" destId="{8CA8BFE0-8E08-4420-B961-151843E3E882}" srcOrd="1" destOrd="0" presId="urn:microsoft.com/office/officeart/2005/8/layout/vList2"/>
    <dgm:cxn modelId="{B897D7AD-6918-439C-9C40-79920F0A454F}" type="presParOf" srcId="{EA32FDD7-4765-47D3-B3F7-881CD91B930B}" destId="{F1983DD7-B96F-40CB-88A6-F2F16579A544}" srcOrd="2" destOrd="0" presId="urn:microsoft.com/office/officeart/2005/8/layout/vList2"/>
    <dgm:cxn modelId="{319435BB-9266-42C4-B7BC-50CA60F88E22}" type="presParOf" srcId="{EA32FDD7-4765-47D3-B3F7-881CD91B930B}" destId="{6063A166-9DB1-4384-B4BB-8A75CBF56F2B}" srcOrd="3" destOrd="0" presId="urn:microsoft.com/office/officeart/2005/8/layout/vList2"/>
    <dgm:cxn modelId="{AC6EDCEB-674B-4349-AFA5-89FA14A7E13F}" type="presParOf" srcId="{EA32FDD7-4765-47D3-B3F7-881CD91B930B}" destId="{AA0896BB-9D4E-4E10-96A9-610AAE224F42}" srcOrd="4" destOrd="0" presId="urn:microsoft.com/office/officeart/2005/8/layout/vList2"/>
    <dgm:cxn modelId="{CF315653-E23E-4730-9328-CFC57A4B4AA7}" type="presParOf" srcId="{EA32FDD7-4765-47D3-B3F7-881CD91B930B}" destId="{DFC47D7B-07F9-4D07-A522-A03D85E99FFB}" srcOrd="5" destOrd="0" presId="urn:microsoft.com/office/officeart/2005/8/layout/vList2"/>
    <dgm:cxn modelId="{3E8550D1-27F2-4281-A7E7-F657B5BF3996}" type="presParOf" srcId="{EA32FDD7-4765-47D3-B3F7-881CD91B930B}" destId="{5A52E5A7-61EF-477B-957A-0CC33CDDF662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A0014F5-CE14-4F9C-B0ED-EF2CC367F2B9}" type="doc">
      <dgm:prSet loTypeId="urn:microsoft.com/office/officeart/2005/8/layout/vList2" loCatId="list" qsTypeId="urn:microsoft.com/office/officeart/2005/8/quickstyle/simple5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FD6A34A9-143D-46EE-8039-C09798C5DBD4}">
      <dgm:prSet/>
      <dgm:spPr/>
      <dgm:t>
        <a:bodyPr/>
        <a:lstStyle/>
        <a:p>
          <a:r>
            <a:rPr lang="en-US"/>
            <a:t>25% Huishoudelijk assortiment</a:t>
          </a:r>
        </a:p>
      </dgm:t>
    </dgm:pt>
    <dgm:pt modelId="{3F7658B8-0A14-4608-A3F6-977403EA85ED}" type="parTrans" cxnId="{6F8B3E4D-F67E-4FAC-BDB7-13B7292F932E}">
      <dgm:prSet/>
      <dgm:spPr/>
      <dgm:t>
        <a:bodyPr/>
        <a:lstStyle/>
        <a:p>
          <a:endParaRPr lang="en-US"/>
        </a:p>
      </dgm:t>
    </dgm:pt>
    <dgm:pt modelId="{2F6E5E2B-DFBF-4F6C-8B87-0A6FA58076CA}" type="sibTrans" cxnId="{6F8B3E4D-F67E-4FAC-BDB7-13B7292F932E}">
      <dgm:prSet/>
      <dgm:spPr/>
      <dgm:t>
        <a:bodyPr/>
        <a:lstStyle/>
        <a:p>
          <a:endParaRPr lang="en-US"/>
        </a:p>
      </dgm:t>
    </dgm:pt>
    <dgm:pt modelId="{3C74E927-BDD3-4F8B-9A1A-74F744F79DC8}">
      <dgm:prSet/>
      <dgm:spPr/>
      <dgm:t>
        <a:bodyPr/>
        <a:lstStyle/>
        <a:p>
          <a:r>
            <a:rPr lang="en-US"/>
            <a:t>20% Woonassortiment</a:t>
          </a:r>
        </a:p>
      </dgm:t>
    </dgm:pt>
    <dgm:pt modelId="{C83055F6-39AF-4932-9A44-F153B6E9FDCD}" type="parTrans" cxnId="{33BEAE12-88FE-439C-A62C-19049A4A2DB9}">
      <dgm:prSet/>
      <dgm:spPr/>
      <dgm:t>
        <a:bodyPr/>
        <a:lstStyle/>
        <a:p>
          <a:endParaRPr lang="en-US"/>
        </a:p>
      </dgm:t>
    </dgm:pt>
    <dgm:pt modelId="{75E6AEB8-CDAB-4229-9EC2-DB84E50BB2A1}" type="sibTrans" cxnId="{33BEAE12-88FE-439C-A62C-19049A4A2DB9}">
      <dgm:prSet/>
      <dgm:spPr/>
      <dgm:t>
        <a:bodyPr/>
        <a:lstStyle/>
        <a:p>
          <a:endParaRPr lang="en-US"/>
        </a:p>
      </dgm:t>
    </dgm:pt>
    <dgm:pt modelId="{6DAF86F6-94BA-44B1-9A46-E55B71DB43D5}">
      <dgm:prSet/>
      <dgm:spPr/>
      <dgm:t>
        <a:bodyPr/>
        <a:lstStyle/>
        <a:p>
          <a:r>
            <a:rPr lang="en-US"/>
            <a:t>45% Huishoudelijk &amp; Woonassortiment</a:t>
          </a:r>
        </a:p>
      </dgm:t>
    </dgm:pt>
    <dgm:pt modelId="{33CB8982-F746-4DC8-B9E7-AE788AD96DDA}" type="parTrans" cxnId="{D0772039-6B5E-4F94-A0CE-6BDA18875588}">
      <dgm:prSet/>
      <dgm:spPr/>
      <dgm:t>
        <a:bodyPr/>
        <a:lstStyle/>
        <a:p>
          <a:endParaRPr lang="en-US"/>
        </a:p>
      </dgm:t>
    </dgm:pt>
    <dgm:pt modelId="{A19811AF-E89C-44F8-9DDD-C3085840A252}" type="sibTrans" cxnId="{D0772039-6B5E-4F94-A0CE-6BDA18875588}">
      <dgm:prSet/>
      <dgm:spPr/>
      <dgm:t>
        <a:bodyPr/>
        <a:lstStyle/>
        <a:p>
          <a:endParaRPr lang="en-US"/>
        </a:p>
      </dgm:t>
    </dgm:pt>
    <dgm:pt modelId="{F5D65094-C398-4747-A837-431FC2E6F6CA}">
      <dgm:prSet/>
      <dgm:spPr/>
      <dgm:t>
        <a:bodyPr/>
        <a:lstStyle/>
        <a:p>
          <a:r>
            <a:rPr lang="en-US"/>
            <a:t>5% Geldautomaat</a:t>
          </a:r>
        </a:p>
      </dgm:t>
    </dgm:pt>
    <dgm:pt modelId="{55A0F8B4-B094-4EA6-8EC9-03F40996F18B}" type="parTrans" cxnId="{E22F8070-D859-40BE-98F3-01EDFB4EDCB0}">
      <dgm:prSet/>
      <dgm:spPr/>
      <dgm:t>
        <a:bodyPr/>
        <a:lstStyle/>
        <a:p>
          <a:endParaRPr lang="en-US"/>
        </a:p>
      </dgm:t>
    </dgm:pt>
    <dgm:pt modelId="{81B5F270-1405-48C9-B70F-4235EA147871}" type="sibTrans" cxnId="{E22F8070-D859-40BE-98F3-01EDFB4EDCB0}">
      <dgm:prSet/>
      <dgm:spPr/>
      <dgm:t>
        <a:bodyPr/>
        <a:lstStyle/>
        <a:p>
          <a:endParaRPr lang="en-US"/>
        </a:p>
      </dgm:t>
    </dgm:pt>
    <dgm:pt modelId="{C3DD93C3-73C8-4480-805B-587479F94255}">
      <dgm:prSet/>
      <dgm:spPr/>
      <dgm:t>
        <a:bodyPr/>
        <a:lstStyle/>
        <a:p>
          <a:r>
            <a:rPr lang="en-US"/>
            <a:t>5% Niets</a:t>
          </a:r>
        </a:p>
      </dgm:t>
    </dgm:pt>
    <dgm:pt modelId="{A36A759D-9ACB-45B7-AFFF-A357F8270DDB}" type="parTrans" cxnId="{2A6E77D9-2D85-49A2-AE67-4571B961B89D}">
      <dgm:prSet/>
      <dgm:spPr/>
      <dgm:t>
        <a:bodyPr/>
        <a:lstStyle/>
        <a:p>
          <a:endParaRPr lang="en-US"/>
        </a:p>
      </dgm:t>
    </dgm:pt>
    <dgm:pt modelId="{8554CC4C-101E-4048-BCE5-51DB74B2F276}" type="sibTrans" cxnId="{2A6E77D9-2D85-49A2-AE67-4571B961B89D}">
      <dgm:prSet/>
      <dgm:spPr/>
      <dgm:t>
        <a:bodyPr/>
        <a:lstStyle/>
        <a:p>
          <a:endParaRPr lang="en-US"/>
        </a:p>
      </dgm:t>
    </dgm:pt>
    <dgm:pt modelId="{2497C137-E081-42AD-8A1A-2DA6458EA956}" type="pres">
      <dgm:prSet presAssocID="{1A0014F5-CE14-4F9C-B0ED-EF2CC367F2B9}" presName="linear" presStyleCnt="0">
        <dgm:presLayoutVars>
          <dgm:animLvl val="lvl"/>
          <dgm:resizeHandles val="exact"/>
        </dgm:presLayoutVars>
      </dgm:prSet>
      <dgm:spPr/>
    </dgm:pt>
    <dgm:pt modelId="{1620E01F-496E-46F0-B5E5-0E65F9522505}" type="pres">
      <dgm:prSet presAssocID="{FD6A34A9-143D-46EE-8039-C09798C5DBD4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C6BBB992-AF7D-440F-A1BC-CB3CD17C140A}" type="pres">
      <dgm:prSet presAssocID="{2F6E5E2B-DFBF-4F6C-8B87-0A6FA58076CA}" presName="spacer" presStyleCnt="0"/>
      <dgm:spPr/>
    </dgm:pt>
    <dgm:pt modelId="{1A559DC0-C838-418F-B1EC-38BE1F64F10A}" type="pres">
      <dgm:prSet presAssocID="{3C74E927-BDD3-4F8B-9A1A-74F744F79DC8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2FC003A6-9EF2-46C2-B991-41A3D5C9C5E7}" type="pres">
      <dgm:prSet presAssocID="{75E6AEB8-CDAB-4229-9EC2-DB84E50BB2A1}" presName="spacer" presStyleCnt="0"/>
      <dgm:spPr/>
    </dgm:pt>
    <dgm:pt modelId="{118F0CB1-5FDD-49BF-BC38-7C11E5F5FE91}" type="pres">
      <dgm:prSet presAssocID="{6DAF86F6-94BA-44B1-9A46-E55B71DB43D5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F7992257-FA4A-4338-BD7B-202A437A9EBA}" type="pres">
      <dgm:prSet presAssocID="{A19811AF-E89C-44F8-9DDD-C3085840A252}" presName="spacer" presStyleCnt="0"/>
      <dgm:spPr/>
    </dgm:pt>
    <dgm:pt modelId="{8B5C115D-AAF5-4C04-9182-A96B169DA5D1}" type="pres">
      <dgm:prSet presAssocID="{F5D65094-C398-4747-A837-431FC2E6F6CA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A1964177-D268-4C9A-8731-6DF060B42E25}" type="pres">
      <dgm:prSet presAssocID="{81B5F270-1405-48C9-B70F-4235EA147871}" presName="spacer" presStyleCnt="0"/>
      <dgm:spPr/>
    </dgm:pt>
    <dgm:pt modelId="{CDFC3E59-0464-4941-8F9B-9C7EDA3912DC}" type="pres">
      <dgm:prSet presAssocID="{C3DD93C3-73C8-4480-805B-587479F94255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F5620E08-3D0E-4574-9AEC-2126EA571302}" type="presOf" srcId="{1A0014F5-CE14-4F9C-B0ED-EF2CC367F2B9}" destId="{2497C137-E081-42AD-8A1A-2DA6458EA956}" srcOrd="0" destOrd="0" presId="urn:microsoft.com/office/officeart/2005/8/layout/vList2"/>
    <dgm:cxn modelId="{33BEAE12-88FE-439C-A62C-19049A4A2DB9}" srcId="{1A0014F5-CE14-4F9C-B0ED-EF2CC367F2B9}" destId="{3C74E927-BDD3-4F8B-9A1A-74F744F79DC8}" srcOrd="1" destOrd="0" parTransId="{C83055F6-39AF-4932-9A44-F153B6E9FDCD}" sibTransId="{75E6AEB8-CDAB-4229-9EC2-DB84E50BB2A1}"/>
    <dgm:cxn modelId="{CFB1CE35-F594-489B-A18E-12FE5F843DE2}" type="presOf" srcId="{FD6A34A9-143D-46EE-8039-C09798C5DBD4}" destId="{1620E01F-496E-46F0-B5E5-0E65F9522505}" srcOrd="0" destOrd="0" presId="urn:microsoft.com/office/officeart/2005/8/layout/vList2"/>
    <dgm:cxn modelId="{D0772039-6B5E-4F94-A0CE-6BDA18875588}" srcId="{1A0014F5-CE14-4F9C-B0ED-EF2CC367F2B9}" destId="{6DAF86F6-94BA-44B1-9A46-E55B71DB43D5}" srcOrd="2" destOrd="0" parTransId="{33CB8982-F746-4DC8-B9E7-AE788AD96DDA}" sibTransId="{A19811AF-E89C-44F8-9DDD-C3085840A252}"/>
    <dgm:cxn modelId="{C929F46C-AAFA-48C8-A8B5-E2D139E096A8}" type="presOf" srcId="{3C74E927-BDD3-4F8B-9A1A-74F744F79DC8}" destId="{1A559DC0-C838-418F-B1EC-38BE1F64F10A}" srcOrd="0" destOrd="0" presId="urn:microsoft.com/office/officeart/2005/8/layout/vList2"/>
    <dgm:cxn modelId="{6F8B3E4D-F67E-4FAC-BDB7-13B7292F932E}" srcId="{1A0014F5-CE14-4F9C-B0ED-EF2CC367F2B9}" destId="{FD6A34A9-143D-46EE-8039-C09798C5DBD4}" srcOrd="0" destOrd="0" parTransId="{3F7658B8-0A14-4608-A3F6-977403EA85ED}" sibTransId="{2F6E5E2B-DFBF-4F6C-8B87-0A6FA58076CA}"/>
    <dgm:cxn modelId="{E22F8070-D859-40BE-98F3-01EDFB4EDCB0}" srcId="{1A0014F5-CE14-4F9C-B0ED-EF2CC367F2B9}" destId="{F5D65094-C398-4747-A837-431FC2E6F6CA}" srcOrd="3" destOrd="0" parTransId="{55A0F8B4-B094-4EA6-8EC9-03F40996F18B}" sibTransId="{81B5F270-1405-48C9-B70F-4235EA147871}"/>
    <dgm:cxn modelId="{62A024B8-B745-436F-8D29-D25B3E020972}" type="presOf" srcId="{C3DD93C3-73C8-4480-805B-587479F94255}" destId="{CDFC3E59-0464-4941-8F9B-9C7EDA3912DC}" srcOrd="0" destOrd="0" presId="urn:microsoft.com/office/officeart/2005/8/layout/vList2"/>
    <dgm:cxn modelId="{BB89A2BC-F50A-4B17-BE91-C6065257282D}" type="presOf" srcId="{6DAF86F6-94BA-44B1-9A46-E55B71DB43D5}" destId="{118F0CB1-5FDD-49BF-BC38-7C11E5F5FE91}" srcOrd="0" destOrd="0" presId="urn:microsoft.com/office/officeart/2005/8/layout/vList2"/>
    <dgm:cxn modelId="{2A6E77D9-2D85-49A2-AE67-4571B961B89D}" srcId="{1A0014F5-CE14-4F9C-B0ED-EF2CC367F2B9}" destId="{C3DD93C3-73C8-4480-805B-587479F94255}" srcOrd="4" destOrd="0" parTransId="{A36A759D-9ACB-45B7-AFFF-A357F8270DDB}" sibTransId="{8554CC4C-101E-4048-BCE5-51DB74B2F276}"/>
    <dgm:cxn modelId="{A2DC85FF-4048-4288-8D4A-BA624019F892}" type="presOf" srcId="{F5D65094-C398-4747-A837-431FC2E6F6CA}" destId="{8B5C115D-AAF5-4C04-9182-A96B169DA5D1}" srcOrd="0" destOrd="0" presId="urn:microsoft.com/office/officeart/2005/8/layout/vList2"/>
    <dgm:cxn modelId="{9990DE86-1218-48DA-8F50-E55E1049898F}" type="presParOf" srcId="{2497C137-E081-42AD-8A1A-2DA6458EA956}" destId="{1620E01F-496E-46F0-B5E5-0E65F9522505}" srcOrd="0" destOrd="0" presId="urn:microsoft.com/office/officeart/2005/8/layout/vList2"/>
    <dgm:cxn modelId="{FD14252A-D9E2-4EA6-BD21-9F95D68C40C3}" type="presParOf" srcId="{2497C137-E081-42AD-8A1A-2DA6458EA956}" destId="{C6BBB992-AF7D-440F-A1BC-CB3CD17C140A}" srcOrd="1" destOrd="0" presId="urn:microsoft.com/office/officeart/2005/8/layout/vList2"/>
    <dgm:cxn modelId="{930200B4-7AF9-42A7-910D-EF94D49FDA67}" type="presParOf" srcId="{2497C137-E081-42AD-8A1A-2DA6458EA956}" destId="{1A559DC0-C838-418F-B1EC-38BE1F64F10A}" srcOrd="2" destOrd="0" presId="urn:microsoft.com/office/officeart/2005/8/layout/vList2"/>
    <dgm:cxn modelId="{4D1EEBB4-A2F5-4EE8-9952-BFE5D85DD7B0}" type="presParOf" srcId="{2497C137-E081-42AD-8A1A-2DA6458EA956}" destId="{2FC003A6-9EF2-46C2-B991-41A3D5C9C5E7}" srcOrd="3" destOrd="0" presId="urn:microsoft.com/office/officeart/2005/8/layout/vList2"/>
    <dgm:cxn modelId="{84341A8D-EA8E-459F-99AE-402722CA12C8}" type="presParOf" srcId="{2497C137-E081-42AD-8A1A-2DA6458EA956}" destId="{118F0CB1-5FDD-49BF-BC38-7C11E5F5FE91}" srcOrd="4" destOrd="0" presId="urn:microsoft.com/office/officeart/2005/8/layout/vList2"/>
    <dgm:cxn modelId="{402D383F-61FC-4539-8A35-A73AAD179EC5}" type="presParOf" srcId="{2497C137-E081-42AD-8A1A-2DA6458EA956}" destId="{F7992257-FA4A-4338-BD7B-202A437A9EBA}" srcOrd="5" destOrd="0" presId="urn:microsoft.com/office/officeart/2005/8/layout/vList2"/>
    <dgm:cxn modelId="{429C3BA4-63BA-4D41-A018-761B334DE346}" type="presParOf" srcId="{2497C137-E081-42AD-8A1A-2DA6458EA956}" destId="{8B5C115D-AAF5-4C04-9182-A96B169DA5D1}" srcOrd="6" destOrd="0" presId="urn:microsoft.com/office/officeart/2005/8/layout/vList2"/>
    <dgm:cxn modelId="{621AF95D-D771-4BF6-A019-28BF1A0381E8}" type="presParOf" srcId="{2497C137-E081-42AD-8A1A-2DA6458EA956}" destId="{A1964177-D268-4C9A-8731-6DF060B42E25}" srcOrd="7" destOrd="0" presId="urn:microsoft.com/office/officeart/2005/8/layout/vList2"/>
    <dgm:cxn modelId="{68D74560-62A3-40A7-A2F4-108D99F41AFB}" type="presParOf" srcId="{2497C137-E081-42AD-8A1A-2DA6458EA956}" destId="{CDFC3E59-0464-4941-8F9B-9C7EDA3912DC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3537EFC-6CFA-4D7C-BCA4-EE783D88F966}" type="doc">
      <dgm:prSet loTypeId="urn:microsoft.com/office/officeart/2005/8/layout/vList2" loCatId="list" qsTypeId="urn:microsoft.com/office/officeart/2005/8/quickstyle/simple5" qsCatId="simple" csTypeId="urn:microsoft.com/office/officeart/2005/8/colors/accent2_2" csCatId="accent2"/>
      <dgm:spPr/>
      <dgm:t>
        <a:bodyPr/>
        <a:lstStyle/>
        <a:p>
          <a:endParaRPr lang="en-US"/>
        </a:p>
      </dgm:t>
    </dgm:pt>
    <dgm:pt modelId="{EEF0742C-AEF7-4C67-9FDD-2FFA6C5021D0}">
      <dgm:prSet/>
      <dgm:spPr/>
      <dgm:t>
        <a:bodyPr/>
        <a:lstStyle/>
        <a:p>
          <a:r>
            <a:rPr lang="en-US"/>
            <a:t>Hogere stuks per bon</a:t>
          </a:r>
        </a:p>
      </dgm:t>
    </dgm:pt>
    <dgm:pt modelId="{54DC921B-11A2-49F0-8706-11FB987A2BD9}" type="parTrans" cxnId="{7A7B22BC-C1DA-4386-95FB-6FC8683594CC}">
      <dgm:prSet/>
      <dgm:spPr/>
      <dgm:t>
        <a:bodyPr/>
        <a:lstStyle/>
        <a:p>
          <a:endParaRPr lang="en-US"/>
        </a:p>
      </dgm:t>
    </dgm:pt>
    <dgm:pt modelId="{9EB6A49D-F890-4F01-9A4B-25AF65A67C04}" type="sibTrans" cxnId="{7A7B22BC-C1DA-4386-95FB-6FC8683594CC}">
      <dgm:prSet/>
      <dgm:spPr/>
      <dgm:t>
        <a:bodyPr/>
        <a:lstStyle/>
        <a:p>
          <a:endParaRPr lang="en-US"/>
        </a:p>
      </dgm:t>
    </dgm:pt>
    <dgm:pt modelId="{B8509249-DA6F-4E0F-9AFF-149C3F54F857}">
      <dgm:prSet/>
      <dgm:spPr/>
      <dgm:t>
        <a:bodyPr/>
        <a:lstStyle/>
        <a:p>
          <a:r>
            <a:rPr lang="en-US"/>
            <a:t>Hoger bonbedrag</a:t>
          </a:r>
        </a:p>
      </dgm:t>
    </dgm:pt>
    <dgm:pt modelId="{74C29603-E7F4-4BC6-A7DD-0E6BA3FB0EAF}" type="parTrans" cxnId="{8B8C489D-FBC5-40FE-8291-29AFF422D23B}">
      <dgm:prSet/>
      <dgm:spPr/>
      <dgm:t>
        <a:bodyPr/>
        <a:lstStyle/>
        <a:p>
          <a:endParaRPr lang="en-US"/>
        </a:p>
      </dgm:t>
    </dgm:pt>
    <dgm:pt modelId="{76C7E9CD-D35B-4514-8AF5-EC7919B0DA29}" type="sibTrans" cxnId="{8B8C489D-FBC5-40FE-8291-29AFF422D23B}">
      <dgm:prSet/>
      <dgm:spPr/>
      <dgm:t>
        <a:bodyPr/>
        <a:lstStyle/>
        <a:p>
          <a:endParaRPr lang="en-US"/>
        </a:p>
      </dgm:t>
    </dgm:pt>
    <dgm:pt modelId="{61245423-F0F3-4545-8FC7-9785BF31C09F}">
      <dgm:prSet/>
      <dgm:spPr/>
      <dgm:t>
        <a:bodyPr/>
        <a:lstStyle/>
        <a:p>
          <a:r>
            <a:rPr lang="en-US"/>
            <a:t>Hogere marge</a:t>
          </a:r>
        </a:p>
      </dgm:t>
    </dgm:pt>
    <dgm:pt modelId="{49782DC8-7890-4A92-B674-6A9A4BFDD2F8}" type="parTrans" cxnId="{4C9D95F5-1D00-4362-A7A2-E117E27DCDD5}">
      <dgm:prSet/>
      <dgm:spPr/>
      <dgm:t>
        <a:bodyPr/>
        <a:lstStyle/>
        <a:p>
          <a:endParaRPr lang="en-US"/>
        </a:p>
      </dgm:t>
    </dgm:pt>
    <dgm:pt modelId="{7AE25FA1-B9A3-4F80-B58B-66C24264DA43}" type="sibTrans" cxnId="{4C9D95F5-1D00-4362-A7A2-E117E27DCDD5}">
      <dgm:prSet/>
      <dgm:spPr/>
      <dgm:t>
        <a:bodyPr/>
        <a:lstStyle/>
        <a:p>
          <a:endParaRPr lang="en-US"/>
        </a:p>
      </dgm:t>
    </dgm:pt>
    <dgm:pt modelId="{DA395DEF-7054-4852-BD6D-2A8482F3D908}">
      <dgm:prSet/>
      <dgm:spPr/>
      <dgm:t>
        <a:bodyPr/>
        <a:lstStyle/>
        <a:p>
          <a:r>
            <a:rPr lang="en-US"/>
            <a:t>Betere conversie</a:t>
          </a:r>
        </a:p>
      </dgm:t>
    </dgm:pt>
    <dgm:pt modelId="{99498E70-4349-48DE-B567-962E8C424A9B}" type="parTrans" cxnId="{EC4AA5EC-69F1-4466-A181-2C5418C221C6}">
      <dgm:prSet/>
      <dgm:spPr/>
      <dgm:t>
        <a:bodyPr/>
        <a:lstStyle/>
        <a:p>
          <a:endParaRPr lang="en-US"/>
        </a:p>
      </dgm:t>
    </dgm:pt>
    <dgm:pt modelId="{91B9850F-09B1-4756-9E33-1E217A691BC0}" type="sibTrans" cxnId="{EC4AA5EC-69F1-4466-A181-2C5418C221C6}">
      <dgm:prSet/>
      <dgm:spPr/>
      <dgm:t>
        <a:bodyPr/>
        <a:lstStyle/>
        <a:p>
          <a:endParaRPr lang="en-US"/>
        </a:p>
      </dgm:t>
    </dgm:pt>
    <dgm:pt modelId="{F7697405-1A4C-4F7E-92B3-B5EF39FD6211}" type="pres">
      <dgm:prSet presAssocID="{B3537EFC-6CFA-4D7C-BCA4-EE783D88F966}" presName="linear" presStyleCnt="0">
        <dgm:presLayoutVars>
          <dgm:animLvl val="lvl"/>
          <dgm:resizeHandles val="exact"/>
        </dgm:presLayoutVars>
      </dgm:prSet>
      <dgm:spPr/>
    </dgm:pt>
    <dgm:pt modelId="{DCD8CD3E-D30D-4937-AA1D-C2E5CA9EECA3}" type="pres">
      <dgm:prSet presAssocID="{EEF0742C-AEF7-4C67-9FDD-2FFA6C5021D0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FB1D2313-1289-47E7-AAFE-FFD4638F12AD}" type="pres">
      <dgm:prSet presAssocID="{9EB6A49D-F890-4F01-9A4B-25AF65A67C04}" presName="spacer" presStyleCnt="0"/>
      <dgm:spPr/>
    </dgm:pt>
    <dgm:pt modelId="{5174C263-1C65-43EE-8EE6-F54DB172246A}" type="pres">
      <dgm:prSet presAssocID="{B8509249-DA6F-4E0F-9AFF-149C3F54F857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13FBE8A5-6E48-4609-8739-B5E05B7060A7}" type="pres">
      <dgm:prSet presAssocID="{76C7E9CD-D35B-4514-8AF5-EC7919B0DA29}" presName="spacer" presStyleCnt="0"/>
      <dgm:spPr/>
    </dgm:pt>
    <dgm:pt modelId="{6A3A7E9B-CFBC-4999-9413-796882EA9296}" type="pres">
      <dgm:prSet presAssocID="{61245423-F0F3-4545-8FC7-9785BF31C09F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0A83C22D-5C9D-4D23-B34C-AF47679CE1D9}" type="pres">
      <dgm:prSet presAssocID="{7AE25FA1-B9A3-4F80-B58B-66C24264DA43}" presName="spacer" presStyleCnt="0"/>
      <dgm:spPr/>
    </dgm:pt>
    <dgm:pt modelId="{41B94AD0-DFAE-4B78-A613-4972294DCA21}" type="pres">
      <dgm:prSet presAssocID="{DA395DEF-7054-4852-BD6D-2A8482F3D908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F146A30D-3817-48D4-86F7-E0025AD55C8D}" type="presOf" srcId="{B3537EFC-6CFA-4D7C-BCA4-EE783D88F966}" destId="{F7697405-1A4C-4F7E-92B3-B5EF39FD6211}" srcOrd="0" destOrd="0" presId="urn:microsoft.com/office/officeart/2005/8/layout/vList2"/>
    <dgm:cxn modelId="{136CB829-7EF2-4B37-BB61-E77F0313699B}" type="presOf" srcId="{61245423-F0F3-4545-8FC7-9785BF31C09F}" destId="{6A3A7E9B-CFBC-4999-9413-796882EA9296}" srcOrd="0" destOrd="0" presId="urn:microsoft.com/office/officeart/2005/8/layout/vList2"/>
    <dgm:cxn modelId="{9CD0D577-7D9E-421C-AD5F-77B1521FBDA9}" type="presOf" srcId="{EEF0742C-AEF7-4C67-9FDD-2FFA6C5021D0}" destId="{DCD8CD3E-D30D-4937-AA1D-C2E5CA9EECA3}" srcOrd="0" destOrd="0" presId="urn:microsoft.com/office/officeart/2005/8/layout/vList2"/>
    <dgm:cxn modelId="{3F461D8C-65B6-4440-A2DD-DE21611403B2}" type="presOf" srcId="{B8509249-DA6F-4E0F-9AFF-149C3F54F857}" destId="{5174C263-1C65-43EE-8EE6-F54DB172246A}" srcOrd="0" destOrd="0" presId="urn:microsoft.com/office/officeart/2005/8/layout/vList2"/>
    <dgm:cxn modelId="{2B93648F-5809-44AF-86D8-CD4D473663A3}" type="presOf" srcId="{DA395DEF-7054-4852-BD6D-2A8482F3D908}" destId="{41B94AD0-DFAE-4B78-A613-4972294DCA21}" srcOrd="0" destOrd="0" presId="urn:microsoft.com/office/officeart/2005/8/layout/vList2"/>
    <dgm:cxn modelId="{8B8C489D-FBC5-40FE-8291-29AFF422D23B}" srcId="{B3537EFC-6CFA-4D7C-BCA4-EE783D88F966}" destId="{B8509249-DA6F-4E0F-9AFF-149C3F54F857}" srcOrd="1" destOrd="0" parTransId="{74C29603-E7F4-4BC6-A7DD-0E6BA3FB0EAF}" sibTransId="{76C7E9CD-D35B-4514-8AF5-EC7919B0DA29}"/>
    <dgm:cxn modelId="{7A7B22BC-C1DA-4386-95FB-6FC8683594CC}" srcId="{B3537EFC-6CFA-4D7C-BCA4-EE783D88F966}" destId="{EEF0742C-AEF7-4C67-9FDD-2FFA6C5021D0}" srcOrd="0" destOrd="0" parTransId="{54DC921B-11A2-49F0-8706-11FB987A2BD9}" sibTransId="{9EB6A49D-F890-4F01-9A4B-25AF65A67C04}"/>
    <dgm:cxn modelId="{EC4AA5EC-69F1-4466-A181-2C5418C221C6}" srcId="{B3537EFC-6CFA-4D7C-BCA4-EE783D88F966}" destId="{DA395DEF-7054-4852-BD6D-2A8482F3D908}" srcOrd="3" destOrd="0" parTransId="{99498E70-4349-48DE-B567-962E8C424A9B}" sibTransId="{91B9850F-09B1-4756-9E33-1E217A691BC0}"/>
    <dgm:cxn modelId="{4C9D95F5-1D00-4362-A7A2-E117E27DCDD5}" srcId="{B3537EFC-6CFA-4D7C-BCA4-EE783D88F966}" destId="{61245423-F0F3-4545-8FC7-9785BF31C09F}" srcOrd="2" destOrd="0" parTransId="{49782DC8-7890-4A92-B674-6A9A4BFDD2F8}" sibTransId="{7AE25FA1-B9A3-4F80-B58B-66C24264DA43}"/>
    <dgm:cxn modelId="{55C07CA0-D12D-4BC8-844A-6A1E781D011A}" type="presParOf" srcId="{F7697405-1A4C-4F7E-92B3-B5EF39FD6211}" destId="{DCD8CD3E-D30D-4937-AA1D-C2E5CA9EECA3}" srcOrd="0" destOrd="0" presId="urn:microsoft.com/office/officeart/2005/8/layout/vList2"/>
    <dgm:cxn modelId="{820FE490-8F25-4BB7-9479-FE84B60C1F59}" type="presParOf" srcId="{F7697405-1A4C-4F7E-92B3-B5EF39FD6211}" destId="{FB1D2313-1289-47E7-AAFE-FFD4638F12AD}" srcOrd="1" destOrd="0" presId="urn:microsoft.com/office/officeart/2005/8/layout/vList2"/>
    <dgm:cxn modelId="{66AD555E-5EAE-4637-A2BE-492EF030B9F2}" type="presParOf" srcId="{F7697405-1A4C-4F7E-92B3-B5EF39FD6211}" destId="{5174C263-1C65-43EE-8EE6-F54DB172246A}" srcOrd="2" destOrd="0" presId="urn:microsoft.com/office/officeart/2005/8/layout/vList2"/>
    <dgm:cxn modelId="{EC776B0B-2D07-4DF3-99F1-F965DC4F0C2F}" type="presParOf" srcId="{F7697405-1A4C-4F7E-92B3-B5EF39FD6211}" destId="{13FBE8A5-6E48-4609-8739-B5E05B7060A7}" srcOrd="3" destOrd="0" presId="urn:microsoft.com/office/officeart/2005/8/layout/vList2"/>
    <dgm:cxn modelId="{70B86E39-1213-4950-BF03-CF950655317B}" type="presParOf" srcId="{F7697405-1A4C-4F7E-92B3-B5EF39FD6211}" destId="{6A3A7E9B-CFBC-4999-9413-796882EA9296}" srcOrd="4" destOrd="0" presId="urn:microsoft.com/office/officeart/2005/8/layout/vList2"/>
    <dgm:cxn modelId="{7E9BF0B0-115E-4403-84D4-6965362CEDA9}" type="presParOf" srcId="{F7697405-1A4C-4F7E-92B3-B5EF39FD6211}" destId="{0A83C22D-5C9D-4D23-B34C-AF47679CE1D9}" srcOrd="5" destOrd="0" presId="urn:microsoft.com/office/officeart/2005/8/layout/vList2"/>
    <dgm:cxn modelId="{1ADEAF50-038A-41E0-A72B-BB9D8A017B45}" type="presParOf" srcId="{F7697405-1A4C-4F7E-92B3-B5EF39FD6211}" destId="{41B94AD0-DFAE-4B78-A613-4972294DCA21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D4F653-4E67-4EA7-BD1C-A4A6D95F73A3}">
      <dsp:nvSpPr>
        <dsp:cNvPr id="0" name=""/>
        <dsp:cNvSpPr/>
      </dsp:nvSpPr>
      <dsp:spPr>
        <a:xfrm>
          <a:off x="0" y="17271"/>
          <a:ext cx="4243589" cy="599625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40% </a:t>
          </a:r>
          <a:r>
            <a:rPr lang="en-US" sz="2500" kern="1200" dirty="0" err="1"/>
            <a:t>Schoonmaakassortiment</a:t>
          </a:r>
          <a:endParaRPr lang="en-US" sz="2500" kern="1200" dirty="0"/>
        </a:p>
      </dsp:txBody>
      <dsp:txXfrm>
        <a:off x="29271" y="46542"/>
        <a:ext cx="4185047" cy="541083"/>
      </dsp:txXfrm>
    </dsp:sp>
    <dsp:sp modelId="{847C8DC6-D4EB-455A-BE95-FC2CA0083647}">
      <dsp:nvSpPr>
        <dsp:cNvPr id="0" name=""/>
        <dsp:cNvSpPr/>
      </dsp:nvSpPr>
      <dsp:spPr>
        <a:xfrm>
          <a:off x="0" y="688896"/>
          <a:ext cx="4243589" cy="599625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35% </a:t>
          </a:r>
          <a:r>
            <a:rPr lang="en-US" sz="2500" kern="1200" dirty="0" err="1"/>
            <a:t>Kookassortiment</a:t>
          </a:r>
          <a:endParaRPr lang="en-US" sz="2500" kern="1200" dirty="0"/>
        </a:p>
      </dsp:txBody>
      <dsp:txXfrm>
        <a:off x="29271" y="718167"/>
        <a:ext cx="4185047" cy="541083"/>
      </dsp:txXfrm>
    </dsp:sp>
    <dsp:sp modelId="{963099E4-C231-43DF-AEF5-8E029BC9E34F}">
      <dsp:nvSpPr>
        <dsp:cNvPr id="0" name=""/>
        <dsp:cNvSpPr/>
      </dsp:nvSpPr>
      <dsp:spPr>
        <a:xfrm>
          <a:off x="0" y="1360521"/>
          <a:ext cx="4243589" cy="599625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5% </a:t>
          </a:r>
          <a:r>
            <a:rPr lang="en-US" sz="2500" kern="1200" dirty="0" err="1"/>
            <a:t>Woonassortiment</a:t>
          </a:r>
          <a:endParaRPr lang="en-US" sz="2500" kern="1200" dirty="0"/>
        </a:p>
      </dsp:txBody>
      <dsp:txXfrm>
        <a:off x="29271" y="1389792"/>
        <a:ext cx="4185047" cy="541083"/>
      </dsp:txXfrm>
    </dsp:sp>
    <dsp:sp modelId="{F6BF83B0-A259-4C06-9D2F-7A9B5D845146}">
      <dsp:nvSpPr>
        <dsp:cNvPr id="0" name=""/>
        <dsp:cNvSpPr/>
      </dsp:nvSpPr>
      <dsp:spPr>
        <a:xfrm>
          <a:off x="0" y="2032146"/>
          <a:ext cx="4243589" cy="599625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5% </a:t>
          </a:r>
          <a:r>
            <a:rPr lang="en-US" sz="2500" kern="1200" dirty="0">
              <a:latin typeface="Calibri Light"/>
            </a:rPr>
            <a:t>Cadeautje</a:t>
          </a:r>
          <a:endParaRPr lang="en-US" sz="2500" kern="1200" dirty="0"/>
        </a:p>
      </dsp:txBody>
      <dsp:txXfrm>
        <a:off x="29271" y="2061417"/>
        <a:ext cx="4185047" cy="541083"/>
      </dsp:txXfrm>
    </dsp:sp>
    <dsp:sp modelId="{E42B517A-AC8B-40DD-9A46-B0FD771C556F}">
      <dsp:nvSpPr>
        <dsp:cNvPr id="0" name=""/>
        <dsp:cNvSpPr/>
      </dsp:nvSpPr>
      <dsp:spPr>
        <a:xfrm>
          <a:off x="0" y="2703771"/>
          <a:ext cx="4243589" cy="599625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5% </a:t>
          </a:r>
          <a:r>
            <a:rPr lang="en-US" sz="2500" kern="1200" dirty="0" err="1"/>
            <a:t>Overig</a:t>
          </a:r>
          <a:endParaRPr lang="en-US" sz="2500" kern="1200" dirty="0"/>
        </a:p>
      </dsp:txBody>
      <dsp:txXfrm>
        <a:off x="29271" y="2733042"/>
        <a:ext cx="4185047" cy="54108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743C18-FDDB-4652-9548-369D8CF82DB1}">
      <dsp:nvSpPr>
        <dsp:cNvPr id="0" name=""/>
        <dsp:cNvSpPr/>
      </dsp:nvSpPr>
      <dsp:spPr>
        <a:xfrm>
          <a:off x="0" y="309816"/>
          <a:ext cx="4818888" cy="67158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50% </a:t>
          </a:r>
          <a:r>
            <a:rPr lang="en-US" sz="2800" kern="1200" dirty="0" err="1"/>
            <a:t>Huishoudelijk</a:t>
          </a:r>
          <a:r>
            <a:rPr lang="en-US" sz="2800" kern="1200" dirty="0"/>
            <a:t> </a:t>
          </a:r>
          <a:r>
            <a:rPr lang="en-US" sz="2800" kern="1200" dirty="0" err="1"/>
            <a:t>assortiment</a:t>
          </a:r>
        </a:p>
      </dsp:txBody>
      <dsp:txXfrm>
        <a:off x="32784" y="342600"/>
        <a:ext cx="4753320" cy="606012"/>
      </dsp:txXfrm>
    </dsp:sp>
    <dsp:sp modelId="{F1983DD7-B96F-40CB-88A6-F2F16579A544}">
      <dsp:nvSpPr>
        <dsp:cNvPr id="0" name=""/>
        <dsp:cNvSpPr/>
      </dsp:nvSpPr>
      <dsp:spPr>
        <a:xfrm>
          <a:off x="0" y="1062036"/>
          <a:ext cx="4818888" cy="67158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45% </a:t>
          </a:r>
          <a:r>
            <a:rPr lang="en-US" sz="2800" kern="1200" dirty="0" err="1"/>
            <a:t>Shopgedrag</a:t>
          </a:r>
        </a:p>
      </dsp:txBody>
      <dsp:txXfrm>
        <a:off x="32784" y="1094820"/>
        <a:ext cx="4753320" cy="606012"/>
      </dsp:txXfrm>
    </dsp:sp>
    <dsp:sp modelId="{AA0896BB-9D4E-4E10-96A9-610AAE224F42}">
      <dsp:nvSpPr>
        <dsp:cNvPr id="0" name=""/>
        <dsp:cNvSpPr/>
      </dsp:nvSpPr>
      <dsp:spPr>
        <a:xfrm>
          <a:off x="0" y="1814256"/>
          <a:ext cx="4818888" cy="67158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5% </a:t>
          </a:r>
          <a:r>
            <a:rPr lang="en-US" sz="2800" kern="1200" dirty="0" err="1"/>
            <a:t>Geldautomaat</a:t>
          </a:r>
        </a:p>
      </dsp:txBody>
      <dsp:txXfrm>
        <a:off x="32784" y="1847040"/>
        <a:ext cx="4753320" cy="606012"/>
      </dsp:txXfrm>
    </dsp:sp>
    <dsp:sp modelId="{5A52E5A7-61EF-477B-957A-0CC33CDDF662}">
      <dsp:nvSpPr>
        <dsp:cNvPr id="0" name=""/>
        <dsp:cNvSpPr/>
      </dsp:nvSpPr>
      <dsp:spPr>
        <a:xfrm>
          <a:off x="0" y="2566476"/>
          <a:ext cx="4818888" cy="67158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0% </a:t>
          </a:r>
          <a:r>
            <a:rPr lang="en-US" sz="2800" kern="1200" dirty="0" err="1"/>
            <a:t>Woonassortiment</a:t>
          </a:r>
        </a:p>
      </dsp:txBody>
      <dsp:txXfrm>
        <a:off x="32784" y="2599260"/>
        <a:ext cx="4753320" cy="60601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20E01F-496E-46F0-B5E5-0E65F9522505}">
      <dsp:nvSpPr>
        <dsp:cNvPr id="0" name=""/>
        <dsp:cNvSpPr/>
      </dsp:nvSpPr>
      <dsp:spPr>
        <a:xfrm>
          <a:off x="0" y="36548"/>
          <a:ext cx="5563364" cy="575639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25% Huishoudelijk assortiment</a:t>
          </a:r>
        </a:p>
      </dsp:txBody>
      <dsp:txXfrm>
        <a:off x="28100" y="64648"/>
        <a:ext cx="5507164" cy="519439"/>
      </dsp:txXfrm>
    </dsp:sp>
    <dsp:sp modelId="{1A559DC0-C838-418F-B1EC-38BE1F64F10A}">
      <dsp:nvSpPr>
        <dsp:cNvPr id="0" name=""/>
        <dsp:cNvSpPr/>
      </dsp:nvSpPr>
      <dsp:spPr>
        <a:xfrm>
          <a:off x="0" y="681308"/>
          <a:ext cx="5563364" cy="575639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20% Woonassortiment</a:t>
          </a:r>
        </a:p>
      </dsp:txBody>
      <dsp:txXfrm>
        <a:off x="28100" y="709408"/>
        <a:ext cx="5507164" cy="519439"/>
      </dsp:txXfrm>
    </dsp:sp>
    <dsp:sp modelId="{118F0CB1-5FDD-49BF-BC38-7C11E5F5FE91}">
      <dsp:nvSpPr>
        <dsp:cNvPr id="0" name=""/>
        <dsp:cNvSpPr/>
      </dsp:nvSpPr>
      <dsp:spPr>
        <a:xfrm>
          <a:off x="0" y="1326068"/>
          <a:ext cx="5563364" cy="575639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45% Huishoudelijk &amp; Woonassortiment</a:t>
          </a:r>
        </a:p>
      </dsp:txBody>
      <dsp:txXfrm>
        <a:off x="28100" y="1354168"/>
        <a:ext cx="5507164" cy="519439"/>
      </dsp:txXfrm>
    </dsp:sp>
    <dsp:sp modelId="{8B5C115D-AAF5-4C04-9182-A96B169DA5D1}">
      <dsp:nvSpPr>
        <dsp:cNvPr id="0" name=""/>
        <dsp:cNvSpPr/>
      </dsp:nvSpPr>
      <dsp:spPr>
        <a:xfrm>
          <a:off x="0" y="1970828"/>
          <a:ext cx="5563364" cy="575639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5% Geldautomaat</a:t>
          </a:r>
        </a:p>
      </dsp:txBody>
      <dsp:txXfrm>
        <a:off x="28100" y="1998928"/>
        <a:ext cx="5507164" cy="519439"/>
      </dsp:txXfrm>
    </dsp:sp>
    <dsp:sp modelId="{CDFC3E59-0464-4941-8F9B-9C7EDA3912DC}">
      <dsp:nvSpPr>
        <dsp:cNvPr id="0" name=""/>
        <dsp:cNvSpPr/>
      </dsp:nvSpPr>
      <dsp:spPr>
        <a:xfrm>
          <a:off x="0" y="2615588"/>
          <a:ext cx="5563364" cy="575639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5% Niets</a:t>
          </a:r>
        </a:p>
      </dsp:txBody>
      <dsp:txXfrm>
        <a:off x="28100" y="2643688"/>
        <a:ext cx="5507164" cy="51943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D8CD3E-D30D-4937-AA1D-C2E5CA9EECA3}">
      <dsp:nvSpPr>
        <dsp:cNvPr id="0" name=""/>
        <dsp:cNvSpPr/>
      </dsp:nvSpPr>
      <dsp:spPr>
        <a:xfrm>
          <a:off x="0" y="6165"/>
          <a:ext cx="5989182" cy="935415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kern="1200"/>
            <a:t>Hogere stuks per bon</a:t>
          </a:r>
        </a:p>
      </dsp:txBody>
      <dsp:txXfrm>
        <a:off x="45663" y="51828"/>
        <a:ext cx="5897856" cy="844089"/>
      </dsp:txXfrm>
    </dsp:sp>
    <dsp:sp modelId="{5174C263-1C65-43EE-8EE6-F54DB172246A}">
      <dsp:nvSpPr>
        <dsp:cNvPr id="0" name=""/>
        <dsp:cNvSpPr/>
      </dsp:nvSpPr>
      <dsp:spPr>
        <a:xfrm>
          <a:off x="0" y="1053900"/>
          <a:ext cx="5989182" cy="935415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kern="1200"/>
            <a:t>Hoger bonbedrag</a:t>
          </a:r>
        </a:p>
      </dsp:txBody>
      <dsp:txXfrm>
        <a:off x="45663" y="1099563"/>
        <a:ext cx="5897856" cy="844089"/>
      </dsp:txXfrm>
    </dsp:sp>
    <dsp:sp modelId="{6A3A7E9B-CFBC-4999-9413-796882EA9296}">
      <dsp:nvSpPr>
        <dsp:cNvPr id="0" name=""/>
        <dsp:cNvSpPr/>
      </dsp:nvSpPr>
      <dsp:spPr>
        <a:xfrm>
          <a:off x="0" y="2101635"/>
          <a:ext cx="5989182" cy="935415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kern="1200"/>
            <a:t>Hogere marge</a:t>
          </a:r>
        </a:p>
      </dsp:txBody>
      <dsp:txXfrm>
        <a:off x="45663" y="2147298"/>
        <a:ext cx="5897856" cy="844089"/>
      </dsp:txXfrm>
    </dsp:sp>
    <dsp:sp modelId="{41B94AD0-DFAE-4B78-A613-4972294DCA21}">
      <dsp:nvSpPr>
        <dsp:cNvPr id="0" name=""/>
        <dsp:cNvSpPr/>
      </dsp:nvSpPr>
      <dsp:spPr>
        <a:xfrm>
          <a:off x="0" y="3149370"/>
          <a:ext cx="5989182" cy="935415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kern="1200"/>
            <a:t>Betere conversie</a:t>
          </a:r>
        </a:p>
      </dsp:txBody>
      <dsp:txXfrm>
        <a:off x="45663" y="3195033"/>
        <a:ext cx="5897856" cy="84408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9E0FF5-F941-479E-9C6F-C9244D93BE89}" type="datetimeFigureOut">
              <a:rPr lang="nl-NL" smtClean="0"/>
              <a:t>29-12-2024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500A90-ED13-4A7E-AAE7-F81B6FA3F78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314801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187456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3B0AD6-EDB6-412F-A996-0C8D06768232}" type="slidenum">
              <a:rPr kumimoji="0" lang="nl-NL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nl-NL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634628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729288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Relationship Id="rId4" Type="http://schemas.openxmlformats.org/officeDocument/2006/relationships/image" Target="../media/image17.emf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lk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39" y="-62164"/>
            <a:ext cx="12222480" cy="6920164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627914" y="3473676"/>
            <a:ext cx="5475517" cy="1980095"/>
          </a:xfrm>
        </p:spPr>
        <p:txBody>
          <a:bodyPr anchor="b"/>
          <a:lstStyle>
            <a:lvl1pPr algn="r">
              <a:defRPr sz="4000">
                <a:latin typeface="Mastadoni G3" panose="02000000000000000000" pitchFamily="50" charset="0"/>
              </a:defRPr>
            </a:lvl1pPr>
          </a:lstStyle>
          <a:p>
            <a:endParaRPr lang="nl-NL"/>
          </a:p>
        </p:txBody>
      </p:sp>
      <p:sp>
        <p:nvSpPr>
          <p:cNvPr id="9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5761608" y="5453770"/>
            <a:ext cx="5341823" cy="454485"/>
          </a:xfrm>
        </p:spPr>
        <p:txBody>
          <a:bodyPr anchor="b">
            <a:normAutofit/>
          </a:bodyPr>
          <a:lstStyle>
            <a:lvl1pPr marL="0" indent="0" algn="r">
              <a:buNone/>
              <a:defRPr sz="2000" b="0">
                <a:latin typeface="HurmeGeometricSans1 Regular" panose="020B0500020000000000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pic>
        <p:nvPicPr>
          <p:cNvPr id="8" name="Picture 6">
            <a:extLst>
              <a:ext uri="{FF2B5EF4-FFF2-40B4-BE49-F238E27FC236}">
                <a16:creationId xmlns:a16="http://schemas.microsoft.com/office/drawing/2014/main" id="{582E73FB-55B8-5B44-BC31-644026FD595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5419" y="164505"/>
            <a:ext cx="1112770" cy="1112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6894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9154888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endParaRPr lang="nl-NL">
              <a:solidFill>
                <a:srgbClr val="ED7D31"/>
              </a:solidFill>
            </a:endParaRPr>
          </a:p>
        </p:txBody>
      </p:sp>
      <p:pic>
        <p:nvPicPr>
          <p:cNvPr id="11" name="Picture 6">
            <a:extLst>
              <a:ext uri="{FF2B5EF4-FFF2-40B4-BE49-F238E27FC236}">
                <a16:creationId xmlns:a16="http://schemas.microsoft.com/office/drawing/2014/main" id="{582E73FB-55B8-5B44-BC31-644026FD595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5419" y="164505"/>
            <a:ext cx="1112770" cy="1112770"/>
          </a:xfrm>
          <a:prstGeom prst="rect">
            <a:avLst/>
          </a:prstGeom>
        </p:spPr>
      </p:pic>
      <p:sp>
        <p:nvSpPr>
          <p:cNvPr id="15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405662" y="4184231"/>
            <a:ext cx="5492426" cy="823912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b="0">
                <a:latin typeface="HurmeGeometricSans1 Regular" panose="020B0500020000000000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5416826" y="2576527"/>
            <a:ext cx="6481261" cy="1325563"/>
          </a:xfrm>
        </p:spPr>
        <p:txBody>
          <a:bodyPr anchor="b">
            <a:noAutofit/>
          </a:bodyPr>
          <a:lstStyle>
            <a:lvl1pPr algn="r">
              <a:defRPr sz="4000">
                <a:latin typeface="Mastadoni G3" panose="02000000000000000000" pitchFamily="50" charset="0"/>
              </a:defRPr>
            </a:lvl1pPr>
          </a:lstStyle>
          <a:p>
            <a:r>
              <a:rPr lang="nl-NL"/>
              <a:t>Klik om de stijl te bewerken</a:t>
            </a:r>
          </a:p>
        </p:txBody>
      </p:sp>
      <p:pic>
        <p:nvPicPr>
          <p:cNvPr id="3" name="Afbeelding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84621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849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9154888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endParaRPr lang="nl-NL">
              <a:solidFill>
                <a:srgbClr val="ED7D31"/>
              </a:solidFill>
            </a:endParaRPr>
          </a:p>
        </p:txBody>
      </p:sp>
      <p:pic>
        <p:nvPicPr>
          <p:cNvPr id="11" name="Picture 6">
            <a:extLst>
              <a:ext uri="{FF2B5EF4-FFF2-40B4-BE49-F238E27FC236}">
                <a16:creationId xmlns:a16="http://schemas.microsoft.com/office/drawing/2014/main" id="{582E73FB-55B8-5B44-BC31-644026FD595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5419" y="164505"/>
            <a:ext cx="1112770" cy="1112770"/>
          </a:xfrm>
          <a:prstGeom prst="rect">
            <a:avLst/>
          </a:prstGeom>
        </p:spPr>
      </p:pic>
      <p:sp>
        <p:nvSpPr>
          <p:cNvPr id="15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405662" y="4184231"/>
            <a:ext cx="5492426" cy="823912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b="0">
                <a:latin typeface="HurmeGeometricSans1 Regular" panose="020B0500020000000000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5416826" y="2576527"/>
            <a:ext cx="6481261" cy="1325563"/>
          </a:xfrm>
        </p:spPr>
        <p:txBody>
          <a:bodyPr anchor="b">
            <a:noAutofit/>
          </a:bodyPr>
          <a:lstStyle>
            <a:lvl1pPr algn="r">
              <a:defRPr sz="4000">
                <a:latin typeface="Mastadoni G3" panose="02000000000000000000" pitchFamily="50" charset="0"/>
              </a:defRPr>
            </a:lvl1pPr>
          </a:lstStyle>
          <a:p>
            <a:r>
              <a:rPr lang="nl-NL"/>
              <a:t>Klik om de stijl te bewerken</a:t>
            </a:r>
          </a:p>
        </p:txBody>
      </p:sp>
      <p:pic>
        <p:nvPicPr>
          <p:cNvPr id="3" name="Afbeelding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84621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5255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9154888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endParaRPr lang="nl-NL">
              <a:solidFill>
                <a:srgbClr val="ED7D31"/>
              </a:solidFill>
            </a:endParaRPr>
          </a:p>
        </p:txBody>
      </p:sp>
      <p:pic>
        <p:nvPicPr>
          <p:cNvPr id="11" name="Picture 6">
            <a:extLst>
              <a:ext uri="{FF2B5EF4-FFF2-40B4-BE49-F238E27FC236}">
                <a16:creationId xmlns:a16="http://schemas.microsoft.com/office/drawing/2014/main" id="{582E73FB-55B8-5B44-BC31-644026FD595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5419" y="164505"/>
            <a:ext cx="1112770" cy="1112770"/>
          </a:xfrm>
          <a:prstGeom prst="rect">
            <a:avLst/>
          </a:prstGeom>
        </p:spPr>
      </p:pic>
      <p:sp>
        <p:nvSpPr>
          <p:cNvPr id="15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405662" y="4184231"/>
            <a:ext cx="5492426" cy="823912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b="0">
                <a:latin typeface="HurmeGeometricSans1 Regular" panose="020B0500020000000000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5416826" y="2576527"/>
            <a:ext cx="6481261" cy="1325563"/>
          </a:xfrm>
        </p:spPr>
        <p:txBody>
          <a:bodyPr anchor="b">
            <a:noAutofit/>
          </a:bodyPr>
          <a:lstStyle>
            <a:lvl1pPr algn="r">
              <a:defRPr sz="4000">
                <a:latin typeface="Mastadoni G3" panose="02000000000000000000" pitchFamily="50" charset="0"/>
              </a:defRPr>
            </a:lvl1pPr>
          </a:lstStyle>
          <a:p>
            <a:r>
              <a:rPr lang="nl-NL"/>
              <a:t>Klik om de stijl te bewerken</a:t>
            </a:r>
          </a:p>
        </p:txBody>
      </p:sp>
      <p:pic>
        <p:nvPicPr>
          <p:cNvPr id="3" name="Afbeelding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84621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942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9154888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endParaRPr lang="nl-NL">
              <a:solidFill>
                <a:srgbClr val="ED7D31"/>
              </a:solidFill>
            </a:endParaRPr>
          </a:p>
        </p:txBody>
      </p:sp>
      <p:pic>
        <p:nvPicPr>
          <p:cNvPr id="11" name="Picture 6">
            <a:extLst>
              <a:ext uri="{FF2B5EF4-FFF2-40B4-BE49-F238E27FC236}">
                <a16:creationId xmlns:a16="http://schemas.microsoft.com/office/drawing/2014/main" id="{582E73FB-55B8-5B44-BC31-644026FD595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5419" y="164505"/>
            <a:ext cx="1112770" cy="1112770"/>
          </a:xfrm>
          <a:prstGeom prst="rect">
            <a:avLst/>
          </a:prstGeom>
        </p:spPr>
      </p:pic>
      <p:sp>
        <p:nvSpPr>
          <p:cNvPr id="15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405662" y="4184231"/>
            <a:ext cx="5492426" cy="823912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b="0">
                <a:latin typeface="HurmeGeometricSans1 Regular" panose="020B0500020000000000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5416826" y="2576527"/>
            <a:ext cx="6481261" cy="1325563"/>
          </a:xfrm>
        </p:spPr>
        <p:txBody>
          <a:bodyPr anchor="b">
            <a:noAutofit/>
          </a:bodyPr>
          <a:lstStyle>
            <a:lvl1pPr algn="r">
              <a:defRPr sz="4000">
                <a:latin typeface="Mastadoni G3" panose="02000000000000000000" pitchFamily="50" charset="0"/>
              </a:defRPr>
            </a:lvl1pPr>
          </a:lstStyle>
          <a:p>
            <a:r>
              <a:rPr lang="nl-NL"/>
              <a:t>Klik om de stijl te bewerken</a:t>
            </a:r>
          </a:p>
        </p:txBody>
      </p:sp>
      <p:pic>
        <p:nvPicPr>
          <p:cNvPr id="3" name="Afbeelding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84621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4141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9154888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endParaRPr lang="nl-NL">
              <a:solidFill>
                <a:srgbClr val="ED7D31"/>
              </a:solidFill>
            </a:endParaRPr>
          </a:p>
        </p:txBody>
      </p:sp>
      <p:pic>
        <p:nvPicPr>
          <p:cNvPr id="11" name="Picture 6">
            <a:extLst>
              <a:ext uri="{FF2B5EF4-FFF2-40B4-BE49-F238E27FC236}">
                <a16:creationId xmlns:a16="http://schemas.microsoft.com/office/drawing/2014/main" id="{582E73FB-55B8-5B44-BC31-644026FD595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5419" y="164505"/>
            <a:ext cx="1112770" cy="1112770"/>
          </a:xfrm>
          <a:prstGeom prst="rect">
            <a:avLst/>
          </a:prstGeom>
        </p:spPr>
      </p:pic>
      <p:sp>
        <p:nvSpPr>
          <p:cNvPr id="15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405662" y="4184231"/>
            <a:ext cx="5492426" cy="823912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b="0">
                <a:latin typeface="HurmeGeometricSans1 Regular" panose="020B0500020000000000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5416826" y="2576527"/>
            <a:ext cx="6481261" cy="1325563"/>
          </a:xfrm>
        </p:spPr>
        <p:txBody>
          <a:bodyPr anchor="b">
            <a:noAutofit/>
          </a:bodyPr>
          <a:lstStyle>
            <a:lvl1pPr algn="r">
              <a:defRPr sz="4000">
                <a:latin typeface="Mastadoni G3" panose="02000000000000000000" pitchFamily="50" charset="0"/>
              </a:defRPr>
            </a:lvl1pPr>
          </a:lstStyle>
          <a:p>
            <a:r>
              <a:rPr lang="nl-NL"/>
              <a:t>Klik om de stijl te bewerken</a:t>
            </a:r>
          </a:p>
        </p:txBody>
      </p:sp>
      <p:pic>
        <p:nvPicPr>
          <p:cNvPr id="3" name="Afbeelding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84621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213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slide">
    <p:bg>
      <p:bgPr>
        <a:solidFill>
          <a:srgbClr val="FD7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9154888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l-NL">
              <a:solidFill>
                <a:prstClr val="white"/>
              </a:solidFill>
            </a:endParaRPr>
          </a:p>
        </p:txBody>
      </p:sp>
      <p:pic>
        <p:nvPicPr>
          <p:cNvPr id="11" name="Picture 6">
            <a:extLst>
              <a:ext uri="{FF2B5EF4-FFF2-40B4-BE49-F238E27FC236}">
                <a16:creationId xmlns:a16="http://schemas.microsoft.com/office/drawing/2014/main" id="{582E73FB-55B8-5B44-BC31-644026FD595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5419" y="164505"/>
            <a:ext cx="1112770" cy="1112770"/>
          </a:xfrm>
          <a:prstGeom prst="rect">
            <a:avLst/>
          </a:prstGeom>
        </p:spPr>
      </p:pic>
      <p:sp>
        <p:nvSpPr>
          <p:cNvPr id="8" name="Rectangle 113"/>
          <p:cNvSpPr>
            <a:spLocks noChangeArrowheads="1"/>
          </p:cNvSpPr>
          <p:nvPr userDrawn="1"/>
        </p:nvSpPr>
        <p:spPr bwMode="gray">
          <a:xfrm>
            <a:off x="6405662" y="4025348"/>
            <a:ext cx="5492426" cy="558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15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405662" y="4134536"/>
            <a:ext cx="5492426" cy="823912"/>
          </a:xfrm>
        </p:spPr>
        <p:txBody>
          <a:bodyPr anchor="t">
            <a:normAutofit/>
          </a:bodyPr>
          <a:lstStyle>
            <a:lvl1pPr marL="0" indent="0" algn="r">
              <a:buNone/>
              <a:defRPr sz="2000" b="0">
                <a:solidFill>
                  <a:schemeClr val="bg1"/>
                </a:solidFill>
                <a:latin typeface="HurmeGeometricSans1 Regular" panose="020B0500020000000000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0"/>
            <a:endParaRPr lang="nl-NL"/>
          </a:p>
        </p:txBody>
      </p:sp>
      <p:sp>
        <p:nvSpPr>
          <p:cNvPr id="10" name="Tijdelijke aanduiding voor tekst 2"/>
          <p:cNvSpPr>
            <a:spLocks noGrp="1"/>
          </p:cNvSpPr>
          <p:nvPr>
            <p:ph type="body" idx="13"/>
          </p:nvPr>
        </p:nvSpPr>
        <p:spPr>
          <a:xfrm>
            <a:off x="6405662" y="2295939"/>
            <a:ext cx="5492426" cy="1600011"/>
          </a:xfrm>
        </p:spPr>
        <p:txBody>
          <a:bodyPr anchor="b">
            <a:normAutofit/>
          </a:bodyPr>
          <a:lstStyle>
            <a:lvl1pPr marL="0" indent="0" algn="r">
              <a:buNone/>
              <a:defRPr sz="2800" b="0">
                <a:solidFill>
                  <a:schemeClr val="bg1"/>
                </a:solidFill>
                <a:latin typeface="Mastadoni G3" panose="02000000000000000000" pitchFamily="50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1389775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80355" y="1497634"/>
            <a:ext cx="11548160" cy="4654687"/>
          </a:xfrm>
        </p:spPr>
        <p:txBody>
          <a:bodyPr>
            <a:normAutofit/>
          </a:bodyPr>
          <a:lstStyle>
            <a:lvl1pPr>
              <a:buClr>
                <a:srgbClr val="FD7900"/>
              </a:buClr>
              <a:defRPr sz="2000">
                <a:latin typeface="HurmeGeometricSans1 Regular" panose="020B0500020000000000" pitchFamily="34" charset="0"/>
              </a:defRPr>
            </a:lvl1pPr>
            <a:lvl2pPr marL="685800" indent="-228600">
              <a:buClr>
                <a:srgbClr val="FD7900"/>
              </a:buClr>
              <a:buFont typeface="Courier New" panose="02070309020205020404" pitchFamily="49" charset="0"/>
              <a:buChar char="o"/>
              <a:defRPr sz="1800">
                <a:latin typeface="HurmeGeometricSans1 Regular" panose="020B0500020000000000" pitchFamily="34" charset="0"/>
              </a:defRPr>
            </a:lvl2pPr>
            <a:lvl3pPr marL="1143000" indent="-228600">
              <a:buClr>
                <a:srgbClr val="FD7900"/>
              </a:buClr>
              <a:buFont typeface="HurmeGeometricSans1 Regular" panose="020B0500020000000000" pitchFamily="34" charset="0"/>
              <a:buChar char="–"/>
              <a:defRPr sz="1600">
                <a:latin typeface="HurmeGeometricSans1 Regular" panose="020B0500020000000000" pitchFamily="34" charset="0"/>
              </a:defRPr>
            </a:lvl3pPr>
            <a:lvl4pPr>
              <a:buClr>
                <a:schemeClr val="accent2"/>
              </a:buClr>
              <a:defRPr sz="1400">
                <a:latin typeface="HurmeGeometricSans1 Regular" panose="020B0500020000000000" pitchFamily="34" charset="0"/>
              </a:defRPr>
            </a:lvl4pPr>
            <a:lvl5pPr>
              <a:buClr>
                <a:schemeClr val="accent2"/>
              </a:buClr>
              <a:defRPr sz="1400">
                <a:latin typeface="HurmeGeometricSans1 Regular" panose="020B0500020000000000" pitchFamily="34" charset="0"/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82E73FB-55B8-5B44-BC31-644026FD595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5419" y="164505"/>
            <a:ext cx="1112770" cy="1112770"/>
          </a:xfrm>
          <a:prstGeom prst="rect">
            <a:avLst/>
          </a:prstGeom>
        </p:spPr>
      </p:pic>
      <p:sp>
        <p:nvSpPr>
          <p:cNvPr id="8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9154888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A01C9804-05D3-4177-8385-DE20C2CCD660}" type="slidenum">
              <a:rPr lang="nl-NL" smtClean="0">
                <a:solidFill>
                  <a:srgbClr val="ED7D31"/>
                </a:solidFill>
              </a:rPr>
              <a:pPr/>
              <a:t>‹nr.›</a:t>
            </a:fld>
            <a:endParaRPr lang="nl-NL">
              <a:solidFill>
                <a:srgbClr val="ED7D31"/>
              </a:solidFill>
            </a:endParaRPr>
          </a:p>
        </p:txBody>
      </p:sp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280355" y="164506"/>
            <a:ext cx="10312153" cy="1112770"/>
          </a:xfrm>
        </p:spPr>
        <p:txBody>
          <a:bodyPr>
            <a:normAutofit/>
          </a:bodyPr>
          <a:lstStyle>
            <a:lvl1pPr>
              <a:defRPr sz="2800" kern="0" baseline="0">
                <a:latin typeface="Mastadoni G3" panose="02000000000000000000" pitchFamily="50" charset="0"/>
              </a:defRPr>
            </a:lvl1pPr>
          </a:lstStyle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18503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280355" y="1490068"/>
            <a:ext cx="5580000" cy="823912"/>
          </a:xfrm>
        </p:spPr>
        <p:txBody>
          <a:bodyPr anchor="t">
            <a:normAutofit/>
          </a:bodyPr>
          <a:lstStyle>
            <a:lvl1pPr marL="0" indent="0">
              <a:buNone/>
              <a:defRPr sz="2000" b="0">
                <a:latin typeface="HurmeGeometricSans1 Bold" panose="020B0800020000000000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280355" y="2313980"/>
            <a:ext cx="5580000" cy="3858220"/>
          </a:xfrm>
        </p:spPr>
        <p:txBody>
          <a:bodyPr>
            <a:normAutofit/>
          </a:bodyPr>
          <a:lstStyle>
            <a:lvl1pPr>
              <a:buClr>
                <a:srgbClr val="FD7900"/>
              </a:buClr>
              <a:defRPr sz="2000">
                <a:latin typeface="HurmeGeometricSans1 Regular" panose="020B0500020000000000" pitchFamily="34" charset="0"/>
              </a:defRPr>
            </a:lvl1pPr>
            <a:lvl2pPr marL="685800" indent="-228600">
              <a:buClr>
                <a:srgbClr val="FD7900"/>
              </a:buClr>
              <a:buFont typeface="Courier New" panose="02070309020205020404" pitchFamily="49" charset="0"/>
              <a:buChar char="o"/>
              <a:defRPr sz="1800">
                <a:latin typeface="HurmeGeometricSans1 Regular" panose="020B0500020000000000" pitchFamily="34" charset="0"/>
              </a:defRPr>
            </a:lvl2pPr>
            <a:lvl3pPr marL="1143000" indent="-228600">
              <a:buClr>
                <a:srgbClr val="FD7900"/>
              </a:buClr>
              <a:buFont typeface="HurmeGeometricSans1 Regular" panose="020B0500020000000000" pitchFamily="34" charset="0"/>
              <a:buChar char="–"/>
              <a:defRPr sz="1600">
                <a:latin typeface="HurmeGeometricSans1 Regular" panose="020B0500020000000000" pitchFamily="34" charset="0"/>
              </a:defRPr>
            </a:lvl3pPr>
            <a:lvl4pPr>
              <a:defRPr sz="1400">
                <a:latin typeface="HurmeGeometricSans1 Regular" panose="020B0500020000000000" pitchFamily="34" charset="0"/>
              </a:defRPr>
            </a:lvl4pPr>
            <a:lvl5pPr>
              <a:defRPr sz="1400">
                <a:latin typeface="HurmeGeometricSans1 Regular" panose="020B0500020000000000" pitchFamily="34" charset="0"/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245673" y="1490068"/>
            <a:ext cx="5580000" cy="823912"/>
          </a:xfrm>
        </p:spPr>
        <p:txBody>
          <a:bodyPr anchor="t">
            <a:normAutofit/>
          </a:bodyPr>
          <a:lstStyle>
            <a:lvl1pPr marL="0" indent="0">
              <a:buNone/>
              <a:defRPr sz="2000" b="0">
                <a:latin typeface="HurmeGeometricSans1 Bold" panose="020B0800020000000000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245673" y="2313980"/>
            <a:ext cx="5580000" cy="3858220"/>
          </a:xfrm>
        </p:spPr>
        <p:txBody>
          <a:bodyPr>
            <a:normAutofit/>
          </a:bodyPr>
          <a:lstStyle>
            <a:lvl1pPr>
              <a:buClr>
                <a:srgbClr val="FD7900"/>
              </a:buClr>
              <a:defRPr sz="2000">
                <a:latin typeface="HurmeGeometricSans1 Regular" panose="020B0500020000000000" pitchFamily="34" charset="0"/>
              </a:defRPr>
            </a:lvl1pPr>
            <a:lvl2pPr marL="685800" indent="-228600">
              <a:buClr>
                <a:srgbClr val="FD7900"/>
              </a:buClr>
              <a:buFont typeface="Courier New" panose="02070309020205020404" pitchFamily="49" charset="0"/>
              <a:buChar char="o"/>
              <a:defRPr sz="1800">
                <a:latin typeface="HurmeGeometricSans1 Regular" panose="020B0500020000000000" pitchFamily="34" charset="0"/>
              </a:defRPr>
            </a:lvl2pPr>
            <a:lvl3pPr marL="1143000" indent="-228600">
              <a:buClr>
                <a:srgbClr val="FD7900"/>
              </a:buClr>
              <a:buFont typeface="HurmeGeometricSans1 Regular" panose="020B0500020000000000" pitchFamily="34" charset="0"/>
              <a:buChar char="–"/>
              <a:defRPr sz="1600">
                <a:latin typeface="HurmeGeometricSans1 Regular" panose="020B0500020000000000" pitchFamily="34" charset="0"/>
              </a:defRPr>
            </a:lvl3pPr>
            <a:lvl4pPr>
              <a:defRPr sz="1400">
                <a:latin typeface="HurmeGeometricSans1 Regular" panose="020B0500020000000000" pitchFamily="34" charset="0"/>
              </a:defRPr>
            </a:lvl4pPr>
            <a:lvl5pPr>
              <a:defRPr sz="1400">
                <a:latin typeface="HurmeGeometricSans1 Regular" panose="020B0500020000000000" pitchFamily="34" charset="0"/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</p:txBody>
      </p:sp>
      <p:pic>
        <p:nvPicPr>
          <p:cNvPr id="10" name="Picture 6">
            <a:extLst>
              <a:ext uri="{FF2B5EF4-FFF2-40B4-BE49-F238E27FC236}">
                <a16:creationId xmlns:a16="http://schemas.microsoft.com/office/drawing/2014/main" id="{582E73FB-55B8-5B44-BC31-644026FD595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5419" y="164505"/>
            <a:ext cx="1112770" cy="1112770"/>
          </a:xfrm>
          <a:prstGeom prst="rect">
            <a:avLst/>
          </a:prstGeom>
        </p:spPr>
      </p:pic>
      <p:sp>
        <p:nvSpPr>
          <p:cNvPr id="11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9154888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09BEF9F7-D0D2-472D-A371-4A4AA281B3A0}" type="slidenum">
              <a:rPr lang="nl-NL" smtClean="0">
                <a:solidFill>
                  <a:srgbClr val="ED7D31"/>
                </a:solidFill>
              </a:rPr>
              <a:pPr/>
              <a:t>‹nr.›</a:t>
            </a:fld>
            <a:endParaRPr lang="nl-NL">
              <a:solidFill>
                <a:srgbClr val="ED7D31"/>
              </a:solidFill>
            </a:endParaRPr>
          </a:p>
        </p:txBody>
      </p:sp>
      <p:sp>
        <p:nvSpPr>
          <p:cNvPr id="12" name="Titel 1"/>
          <p:cNvSpPr>
            <a:spLocks noGrp="1"/>
          </p:cNvSpPr>
          <p:nvPr>
            <p:ph type="title"/>
          </p:nvPr>
        </p:nvSpPr>
        <p:spPr>
          <a:xfrm>
            <a:off x="280355" y="164506"/>
            <a:ext cx="10503602" cy="1112770"/>
          </a:xfrm>
        </p:spPr>
        <p:txBody>
          <a:bodyPr>
            <a:normAutofit/>
          </a:bodyPr>
          <a:lstStyle>
            <a:lvl1pPr>
              <a:defRPr sz="2800" kern="0" baseline="0">
                <a:latin typeface="Mastadoni G3" panose="02000000000000000000" pitchFamily="50" charset="0"/>
              </a:defRPr>
            </a:lvl1pPr>
          </a:lstStyle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80628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280355" y="5382330"/>
            <a:ext cx="3600000" cy="823912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b="0">
                <a:latin typeface="HurmeGeometricSans1 Bold" panose="020B0800020000000000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283197" y="1501227"/>
            <a:ext cx="3600000" cy="3786390"/>
          </a:xfrm>
        </p:spPr>
        <p:txBody>
          <a:bodyPr>
            <a:normAutofit/>
          </a:bodyPr>
          <a:lstStyle>
            <a:lvl1pPr>
              <a:buClr>
                <a:srgbClr val="FD7900"/>
              </a:buClr>
              <a:defRPr sz="2000">
                <a:latin typeface="HurmeGeometricSans1 Regular" panose="020B0500020000000000" pitchFamily="34" charset="0"/>
              </a:defRPr>
            </a:lvl1pPr>
            <a:lvl2pPr marL="685800" indent="-228600">
              <a:buClr>
                <a:srgbClr val="FD7900"/>
              </a:buClr>
              <a:buFont typeface="Courier New" panose="02070309020205020404" pitchFamily="49" charset="0"/>
              <a:buChar char="o"/>
              <a:defRPr sz="1800">
                <a:latin typeface="HurmeGeometricSans1 Regular" panose="020B0500020000000000" pitchFamily="34" charset="0"/>
              </a:defRPr>
            </a:lvl2pPr>
            <a:lvl3pPr marL="1143000" indent="-228600">
              <a:buClr>
                <a:srgbClr val="FD7900"/>
              </a:buClr>
              <a:buFont typeface="HurmeGeometricSans1 Regular" panose="020B0500020000000000" pitchFamily="34" charset="0"/>
              <a:buChar char="–"/>
              <a:defRPr sz="1600">
                <a:latin typeface="HurmeGeometricSans1 Regular" panose="020B0500020000000000" pitchFamily="34" charset="0"/>
              </a:defRPr>
            </a:lvl3pPr>
            <a:lvl4pPr>
              <a:defRPr sz="1400">
                <a:latin typeface="HurmeGeometricSans1 Regular" panose="020B0500020000000000" pitchFamily="34" charset="0"/>
              </a:defRPr>
            </a:lvl4pPr>
            <a:lvl5pPr>
              <a:defRPr sz="1400">
                <a:latin typeface="HurmeGeometricSans1 Regular" panose="020B0500020000000000" pitchFamily="34" charset="0"/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148516" y="5382330"/>
            <a:ext cx="3600000" cy="823912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b="0">
                <a:latin typeface="HurmeGeometricSans1 Bold" panose="020B0800020000000000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151358" y="1501227"/>
            <a:ext cx="3600000" cy="3786390"/>
          </a:xfrm>
        </p:spPr>
        <p:txBody>
          <a:bodyPr>
            <a:normAutofit/>
          </a:bodyPr>
          <a:lstStyle>
            <a:lvl1pPr>
              <a:buClr>
                <a:srgbClr val="FD7900"/>
              </a:buClr>
              <a:defRPr sz="2000">
                <a:latin typeface="HurmeGeometricSans1 Regular" panose="020B0500020000000000" pitchFamily="34" charset="0"/>
              </a:defRPr>
            </a:lvl1pPr>
            <a:lvl2pPr marL="685800" indent="-228600">
              <a:buClr>
                <a:srgbClr val="FD7900"/>
              </a:buClr>
              <a:buFont typeface="Courier New" panose="02070309020205020404" pitchFamily="49" charset="0"/>
              <a:buChar char="o"/>
              <a:defRPr sz="1800">
                <a:latin typeface="HurmeGeometricSans1 Regular" panose="020B0500020000000000" pitchFamily="34" charset="0"/>
              </a:defRPr>
            </a:lvl2pPr>
            <a:lvl3pPr marL="1143000" indent="-228600">
              <a:buClr>
                <a:srgbClr val="FD7900"/>
              </a:buClr>
              <a:buFont typeface="HurmeGeometricSans1 Regular" panose="020B0500020000000000" pitchFamily="34" charset="0"/>
              <a:buChar char="–"/>
              <a:defRPr sz="1600">
                <a:latin typeface="HurmeGeometricSans1 Regular" panose="020B0500020000000000" pitchFamily="34" charset="0"/>
              </a:defRPr>
            </a:lvl3pPr>
            <a:lvl4pPr>
              <a:defRPr sz="1400">
                <a:latin typeface="HurmeGeometricSans1 Regular" panose="020B0500020000000000" pitchFamily="34" charset="0"/>
              </a:defRPr>
            </a:lvl4pPr>
            <a:lvl5pPr>
              <a:defRPr sz="1400">
                <a:latin typeface="HurmeGeometricSans1 Regular" panose="020B0500020000000000" pitchFamily="34" charset="0"/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</p:txBody>
      </p:sp>
      <p:pic>
        <p:nvPicPr>
          <p:cNvPr id="10" name="Picture 6">
            <a:extLst>
              <a:ext uri="{FF2B5EF4-FFF2-40B4-BE49-F238E27FC236}">
                <a16:creationId xmlns:a16="http://schemas.microsoft.com/office/drawing/2014/main" id="{582E73FB-55B8-5B44-BC31-644026FD595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5419" y="164505"/>
            <a:ext cx="1112770" cy="1112770"/>
          </a:xfrm>
          <a:prstGeom prst="rect">
            <a:avLst/>
          </a:prstGeom>
        </p:spPr>
      </p:pic>
      <p:sp>
        <p:nvSpPr>
          <p:cNvPr id="11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9154888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C88EB90A-8197-4F45-8A03-911A1B064FCE}" type="slidenum">
              <a:rPr lang="nl-NL" smtClean="0">
                <a:solidFill>
                  <a:srgbClr val="ED7D31"/>
                </a:solidFill>
              </a:rPr>
              <a:pPr/>
              <a:t>‹nr.›</a:t>
            </a:fld>
            <a:endParaRPr lang="nl-NL">
              <a:solidFill>
                <a:srgbClr val="ED7D31"/>
              </a:solidFill>
            </a:endParaRPr>
          </a:p>
        </p:txBody>
      </p:sp>
      <p:sp>
        <p:nvSpPr>
          <p:cNvPr id="12" name="Titel 1"/>
          <p:cNvSpPr>
            <a:spLocks noGrp="1"/>
          </p:cNvSpPr>
          <p:nvPr>
            <p:ph type="title"/>
          </p:nvPr>
        </p:nvSpPr>
        <p:spPr>
          <a:xfrm>
            <a:off x="270416" y="166916"/>
            <a:ext cx="10312153" cy="1110360"/>
          </a:xfrm>
        </p:spPr>
        <p:txBody>
          <a:bodyPr>
            <a:normAutofit/>
          </a:bodyPr>
          <a:lstStyle>
            <a:lvl1pPr>
              <a:defRPr sz="2800" kern="0" baseline="0">
                <a:latin typeface="HurmeGeometricSans1 Bold" panose="020B0800020000000000" pitchFamily="34" charset="0"/>
              </a:defRPr>
            </a:lvl1pPr>
          </a:lstStyle>
          <a:p>
            <a:endParaRPr lang="nl-NL"/>
          </a:p>
        </p:txBody>
      </p:sp>
      <p:sp>
        <p:nvSpPr>
          <p:cNvPr id="9" name="Tijdelijke aanduiding voor tekst 4"/>
          <p:cNvSpPr>
            <a:spLocks noGrp="1"/>
          </p:cNvSpPr>
          <p:nvPr>
            <p:ph type="body" sz="quarter" idx="13"/>
          </p:nvPr>
        </p:nvSpPr>
        <p:spPr>
          <a:xfrm>
            <a:off x="8016677" y="5370126"/>
            <a:ext cx="3600000" cy="823912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b="0">
                <a:latin typeface="HurmeGeometricSans1 Bold" panose="020B0800020000000000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13" name="Tijdelijke aanduiding voor inhoud 5"/>
          <p:cNvSpPr>
            <a:spLocks noGrp="1"/>
          </p:cNvSpPr>
          <p:nvPr>
            <p:ph sz="quarter" idx="14"/>
          </p:nvPr>
        </p:nvSpPr>
        <p:spPr>
          <a:xfrm>
            <a:off x="8019519" y="1489023"/>
            <a:ext cx="3600000" cy="3798594"/>
          </a:xfrm>
        </p:spPr>
        <p:txBody>
          <a:bodyPr>
            <a:normAutofit/>
          </a:bodyPr>
          <a:lstStyle>
            <a:lvl1pPr>
              <a:buClr>
                <a:srgbClr val="FD7900"/>
              </a:buClr>
              <a:defRPr sz="2000">
                <a:latin typeface="HurmeGeometricSans1 Regular" panose="020B0500020000000000" pitchFamily="34" charset="0"/>
              </a:defRPr>
            </a:lvl1pPr>
            <a:lvl2pPr marL="685800" indent="-228600">
              <a:buClr>
                <a:srgbClr val="FD7900"/>
              </a:buClr>
              <a:buFont typeface="Courier New" panose="02070309020205020404" pitchFamily="49" charset="0"/>
              <a:buChar char="o"/>
              <a:defRPr sz="1800">
                <a:latin typeface="HurmeGeometricSans1 Regular" panose="020B0500020000000000" pitchFamily="34" charset="0"/>
              </a:defRPr>
            </a:lvl2pPr>
            <a:lvl3pPr marL="1143000" indent="-228600">
              <a:buClr>
                <a:srgbClr val="FD7900"/>
              </a:buClr>
              <a:buFont typeface="HurmeGeometricSans1 Regular" panose="020B0500020000000000" pitchFamily="34" charset="0"/>
              <a:buChar char="–"/>
              <a:defRPr sz="1600">
                <a:latin typeface="HurmeGeometricSans1 Regular" panose="020B0500020000000000" pitchFamily="34" charset="0"/>
              </a:defRPr>
            </a:lvl3pPr>
            <a:lvl4pPr>
              <a:defRPr sz="1400">
                <a:latin typeface="HurmeGeometricSans1 Regular" panose="020B0500020000000000" pitchFamily="34" charset="0"/>
              </a:defRPr>
            </a:lvl4pPr>
            <a:lvl5pPr>
              <a:defRPr sz="1400">
                <a:latin typeface="HurmeGeometricSans1 Regular" panose="020B0500020000000000" pitchFamily="34" charset="0"/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</p:txBody>
      </p:sp>
    </p:spTree>
    <p:extLst>
      <p:ext uri="{BB962C8B-B14F-4D97-AF65-F5344CB8AC3E}">
        <p14:creationId xmlns:p14="http://schemas.microsoft.com/office/powerpoint/2010/main" val="2585752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>
            <a:extLst>
              <a:ext uri="{FF2B5EF4-FFF2-40B4-BE49-F238E27FC236}">
                <a16:creationId xmlns:a16="http://schemas.microsoft.com/office/drawing/2014/main" id="{582E73FB-55B8-5B44-BC31-644026FD595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5419" y="164505"/>
            <a:ext cx="1112770" cy="1112770"/>
          </a:xfrm>
          <a:prstGeom prst="rect">
            <a:avLst/>
          </a:prstGeom>
        </p:spPr>
      </p:pic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9154888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7165C7A4-8F0B-4661-B411-B5CE3FA6039C}" type="slidenum">
              <a:rPr lang="nl-NL" smtClean="0">
                <a:solidFill>
                  <a:srgbClr val="ED7D31"/>
                </a:solidFill>
              </a:rPr>
              <a:pPr/>
              <a:t>‹nr.›</a:t>
            </a:fld>
            <a:endParaRPr lang="nl-NL">
              <a:solidFill>
                <a:srgbClr val="ED7D31"/>
              </a:solidFill>
            </a:endParaRPr>
          </a:p>
        </p:txBody>
      </p:sp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270416" y="164506"/>
            <a:ext cx="10404210" cy="1112770"/>
          </a:xfrm>
        </p:spPr>
        <p:txBody>
          <a:bodyPr>
            <a:normAutofit/>
          </a:bodyPr>
          <a:lstStyle>
            <a:lvl1pPr>
              <a:defRPr sz="2800" kern="0" baseline="0">
                <a:latin typeface="Mastadoni G3" panose="02000000000000000000" pitchFamily="50" charset="0"/>
              </a:defRPr>
            </a:lvl1pPr>
          </a:lstStyle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4449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204857" y="365126"/>
            <a:ext cx="4554879" cy="912150"/>
          </a:xfrm>
        </p:spPr>
        <p:txBody>
          <a:bodyPr>
            <a:normAutofit/>
          </a:bodyPr>
          <a:lstStyle>
            <a:lvl1pPr>
              <a:defRPr sz="2800">
                <a:latin typeface="Mastadoni G3" panose="02000000000000000000" pitchFamily="50" charset="0"/>
              </a:defRPr>
            </a:lvl1pPr>
          </a:lstStyle>
          <a:p>
            <a:r>
              <a:rPr lang="nl-NL"/>
              <a:t>Agenda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6204857" y="1475275"/>
            <a:ext cx="5693231" cy="4701688"/>
          </a:xfrm>
        </p:spPr>
        <p:txBody>
          <a:bodyPr/>
          <a:lstStyle>
            <a:lvl1pPr>
              <a:buClr>
                <a:srgbClr val="FD7900"/>
              </a:buClr>
              <a:defRPr sz="2000">
                <a:latin typeface="HurmeGeometricSans1 Regular" panose="020B0500020000000000" pitchFamily="34" charset="0"/>
              </a:defRPr>
            </a:lvl1pPr>
            <a:lvl2pPr marL="685800" indent="-228600">
              <a:buClr>
                <a:srgbClr val="FD7900"/>
              </a:buClr>
              <a:buFont typeface="Courier New" panose="02070309020205020404" pitchFamily="49" charset="0"/>
              <a:buChar char="o"/>
              <a:defRPr sz="1800">
                <a:latin typeface="HurmeGeometricSans1 Regular" panose="020B0500020000000000" pitchFamily="34" charset="0"/>
              </a:defRPr>
            </a:lvl2pPr>
            <a:lvl3pPr marL="1143000" indent="-228600">
              <a:buClr>
                <a:srgbClr val="FD7900"/>
              </a:buClr>
              <a:buFont typeface="HurmeGeometricSans1 Regular" panose="020B0500020000000000" pitchFamily="34" charset="0"/>
              <a:buChar char="–"/>
              <a:defRPr sz="1600">
                <a:latin typeface="HurmeGeometricSans1 Regular" panose="020B0500020000000000" pitchFamily="34" charset="0"/>
              </a:defRPr>
            </a:lvl3pPr>
            <a:lvl4pPr>
              <a:defRPr>
                <a:latin typeface="HurmeGeometricSans1 Regular" panose="020B0500020000000000" pitchFamily="34" charset="0"/>
              </a:defRPr>
            </a:lvl4pPr>
            <a:lvl5pPr>
              <a:defRPr>
                <a:latin typeface="HurmeGeometricSans1 Regular" panose="020B0500020000000000" pitchFamily="34" charset="0"/>
              </a:defRPr>
            </a:lvl5pPr>
          </a:lstStyle>
          <a:p>
            <a:pPr lvl="0"/>
            <a:r>
              <a:rPr lang="nl-NL"/>
              <a:t>Klik om de tekst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9154888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rgbClr val="FD7900"/>
                </a:solidFill>
                <a:latin typeface="HurmeGeometricSans1 Regular" panose="020B0500020000000000" pitchFamily="34" charset="0"/>
              </a:defRPr>
            </a:lvl1pPr>
          </a:lstStyle>
          <a:p>
            <a:endParaRPr lang="nl-NL"/>
          </a:p>
        </p:txBody>
      </p:sp>
      <p:pic>
        <p:nvPicPr>
          <p:cNvPr id="11" name="Picture 6">
            <a:extLst>
              <a:ext uri="{FF2B5EF4-FFF2-40B4-BE49-F238E27FC236}">
                <a16:creationId xmlns:a16="http://schemas.microsoft.com/office/drawing/2014/main" id="{582E73FB-55B8-5B44-BC31-644026FD595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5419" y="164505"/>
            <a:ext cx="1112770" cy="1112770"/>
          </a:xfrm>
          <a:prstGeom prst="rect">
            <a:avLst/>
          </a:prstGeom>
        </p:spPr>
      </p:pic>
      <p:grpSp>
        <p:nvGrpSpPr>
          <p:cNvPr id="9" name="Groep 8"/>
          <p:cNvGrpSpPr/>
          <p:nvPr userDrawn="1"/>
        </p:nvGrpSpPr>
        <p:grpSpPr>
          <a:xfrm>
            <a:off x="-10839" y="-6927"/>
            <a:ext cx="6052410" cy="6864927"/>
            <a:chOff x="-10839" y="-6927"/>
            <a:chExt cx="6052410" cy="6864927"/>
          </a:xfrm>
        </p:grpSpPr>
        <p:pic>
          <p:nvPicPr>
            <p:cNvPr id="10" name="Afbeelding 9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0760" y="-6927"/>
              <a:ext cx="6052331" cy="6849972"/>
            </a:xfrm>
            <a:prstGeom prst="rect">
              <a:avLst/>
            </a:prstGeom>
          </p:spPr>
        </p:pic>
        <p:pic>
          <p:nvPicPr>
            <p:cNvPr id="12" name="Afbeelding 11"/>
            <p:cNvPicPr>
              <a:picLocks noChangeAspect="1"/>
            </p:cNvPicPr>
            <p:nvPr userDrawn="1"/>
          </p:nvPicPr>
          <p:blipFill rotWithShape="1">
            <a:blip r:embed="rId4"/>
            <a:srcRect b="46634"/>
            <a:stretch/>
          </p:blipFill>
          <p:spPr>
            <a:xfrm>
              <a:off x="4207358" y="6700423"/>
              <a:ext cx="676275" cy="157577"/>
            </a:xfrm>
            <a:prstGeom prst="rect">
              <a:avLst/>
            </a:prstGeom>
          </p:spPr>
        </p:pic>
        <p:pic>
          <p:nvPicPr>
            <p:cNvPr id="13" name="Afbeelding 12"/>
            <p:cNvPicPr>
              <a:picLocks noChangeAspect="1"/>
            </p:cNvPicPr>
            <p:nvPr userDrawn="1"/>
          </p:nvPicPr>
          <p:blipFill rotWithShape="1">
            <a:blip r:embed="rId4"/>
            <a:srcRect l="51591" t="47729" b="-2"/>
            <a:stretch/>
          </p:blipFill>
          <p:spPr>
            <a:xfrm>
              <a:off x="-10839" y="-6705"/>
              <a:ext cx="327377" cy="154345"/>
            </a:xfrm>
            <a:prstGeom prst="rect">
              <a:avLst/>
            </a:prstGeom>
          </p:spPr>
        </p:pic>
      </p:grpSp>
      <p:pic>
        <p:nvPicPr>
          <p:cNvPr id="15" name="Afbeelding 14"/>
          <p:cNvPicPr>
            <a:picLocks noChangeAspect="1"/>
          </p:cNvPicPr>
          <p:nvPr userDrawn="1"/>
        </p:nvPicPr>
        <p:blipFill rotWithShape="1">
          <a:blip r:embed="rId4"/>
          <a:srcRect b="46634"/>
          <a:stretch/>
        </p:blipFill>
        <p:spPr>
          <a:xfrm rot="5400000">
            <a:off x="5617058" y="5054503"/>
            <a:ext cx="676275" cy="157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2353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>
            <a:extLst>
              <a:ext uri="{FF2B5EF4-FFF2-40B4-BE49-F238E27FC236}">
                <a16:creationId xmlns:a16="http://schemas.microsoft.com/office/drawing/2014/main" id="{582E73FB-55B8-5B44-BC31-644026FD595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5419" y="164505"/>
            <a:ext cx="1112770" cy="1112770"/>
          </a:xfrm>
          <a:prstGeom prst="rect">
            <a:avLst/>
          </a:prstGeom>
        </p:spPr>
      </p:pic>
      <p:sp>
        <p:nvSpPr>
          <p:cNvPr id="6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9154888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CD30D77F-27F1-440C-B002-F921CEA0AB73}" type="slidenum">
              <a:rPr lang="nl-NL" smtClean="0">
                <a:solidFill>
                  <a:srgbClr val="ED7D31"/>
                </a:solidFill>
              </a:rPr>
              <a:pPr/>
              <a:t>‹nr.›</a:t>
            </a:fld>
            <a:endParaRPr lang="nl-NL">
              <a:solidFill>
                <a:srgbClr val="ED7D3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4971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xtended_Title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961" y="1596"/>
          <a:ext cx="1953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60" imgH="360" progId="TCLayout.ActiveDocument.1">
                  <p:embed/>
                </p:oleObj>
              </mc:Choice>
              <mc:Fallback>
                <p:oleObj name="think-cell Slide" r:id="rId3" imgW="360" imgH="36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961" y="1596"/>
                        <a:ext cx="1953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itle 15"/>
          <p:cNvSpPr>
            <a:spLocks noGrp="1"/>
          </p:cNvSpPr>
          <p:nvPr>
            <p:ph type="title" hasCustomPrompt="1"/>
          </p:nvPr>
        </p:nvSpPr>
        <p:spPr>
          <a:xfrm>
            <a:off x="468924" y="150242"/>
            <a:ext cx="11254155" cy="699404"/>
          </a:xfrm>
        </p:spPr>
        <p:txBody>
          <a:bodyPr tIns="54000" bIns="54000">
            <a:noAutofit/>
          </a:bodyPr>
          <a:lstStyle>
            <a:lvl1pPr>
              <a:defRPr/>
            </a:lvl1pPr>
          </a:lstStyle>
          <a:p>
            <a:r>
              <a:rPr lang="en-US"/>
              <a:t>Tagline: descriptive text on slide conclusion (required)</a:t>
            </a:r>
          </a:p>
        </p:txBody>
      </p:sp>
      <p:sp>
        <p:nvSpPr>
          <p:cNvPr id="9" name="Textplatzhalter 35"/>
          <p:cNvSpPr>
            <a:spLocks noGrp="1"/>
          </p:cNvSpPr>
          <p:nvPr>
            <p:ph type="body" idx="13" hasCustomPrompt="1"/>
          </p:nvPr>
        </p:nvSpPr>
        <p:spPr bwMode="auto">
          <a:xfrm>
            <a:off x="468925" y="849646"/>
            <a:ext cx="11254155" cy="312252"/>
          </a:xfrm>
          <a:prstGeom prst="rect">
            <a:avLst/>
          </a:prstGeom>
        </p:spPr>
        <p:txBody>
          <a:bodyPr wrap="square" lIns="0" tIns="54000" rIns="0" bIns="54000">
            <a:spAutoFit/>
          </a:bodyPr>
          <a:lstStyle>
            <a:lvl1pPr marL="0" indent="0">
              <a:buNone/>
              <a:defRPr sz="1467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Title (optional)</a:t>
            </a:r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6" hasCustomPrompt="1"/>
          </p:nvPr>
        </p:nvSpPr>
        <p:spPr bwMode="auto">
          <a:xfrm>
            <a:off x="468924" y="6381749"/>
            <a:ext cx="9526155" cy="224643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800" baseline="0"/>
            </a:lvl1pPr>
            <a:lvl2pPr marL="174621" indent="0">
              <a:spcBef>
                <a:spcPts val="0"/>
              </a:spcBef>
              <a:spcAft>
                <a:spcPts val="0"/>
              </a:spcAft>
              <a:buNone/>
              <a:defRPr sz="800"/>
            </a:lvl2pPr>
            <a:lvl3pPr marL="363530" indent="0">
              <a:spcBef>
                <a:spcPts val="0"/>
              </a:spcBef>
              <a:spcAft>
                <a:spcPts val="0"/>
              </a:spcAft>
              <a:buNone/>
              <a:defRPr sz="800"/>
            </a:lvl3pPr>
            <a:lvl4pPr marL="538149" indent="0">
              <a:spcBef>
                <a:spcPts val="0"/>
              </a:spcBef>
              <a:spcAft>
                <a:spcPts val="0"/>
              </a:spcAft>
              <a:buNone/>
              <a:defRPr sz="800"/>
            </a:lvl4pPr>
            <a:lvl5pPr marL="712769" indent="0">
              <a:spcBef>
                <a:spcPts val="0"/>
              </a:spcBef>
              <a:spcAft>
                <a:spcPts val="0"/>
              </a:spcAft>
              <a:buNone/>
              <a:defRPr sz="800"/>
            </a:lvl5pPr>
          </a:lstStyle>
          <a:p>
            <a:pPr lvl="0"/>
            <a:r>
              <a:rPr lang="en-US"/>
              <a:t>Source: </a:t>
            </a:r>
          </a:p>
        </p:txBody>
      </p:sp>
      <p:sp>
        <p:nvSpPr>
          <p:cNvPr id="7" name="Tijdelijke aanduiding voor inhoud 5"/>
          <p:cNvSpPr>
            <a:spLocks noGrp="1"/>
          </p:cNvSpPr>
          <p:nvPr>
            <p:ph idx="1" hasCustomPrompt="1"/>
          </p:nvPr>
        </p:nvSpPr>
        <p:spPr>
          <a:xfrm>
            <a:off x="468925" y="1316766"/>
            <a:ext cx="11254156" cy="4425359"/>
          </a:xfrm>
        </p:spPr>
        <p:txBody>
          <a:bodyPr/>
          <a:lstStyle>
            <a:lvl1pPr marL="357708" indent="-357708">
              <a:spcBef>
                <a:spcPts val="80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 sz="1600"/>
            </a:lvl1pPr>
            <a:lvl2pPr marL="715415" indent="-357708">
              <a:buFont typeface="Wingdings" panose="05000000000000000000" pitchFamily="2" charset="2"/>
              <a:buChar char="§"/>
              <a:defRPr sz="1400"/>
            </a:lvl2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79277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  <p:hf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0"/>
          <p:cNvSpPr txBox="1">
            <a:spLocks noGrp="1"/>
          </p:cNvSpPr>
          <p:nvPr>
            <p:ph type="ctrTitle"/>
          </p:nvPr>
        </p:nvSpPr>
        <p:spPr>
          <a:xfrm>
            <a:off x="415611" y="992767"/>
            <a:ext cx="11360800" cy="273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 b="0" i="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1" name="Google Shape;11;p20"/>
          <p:cNvSpPr txBox="1">
            <a:spLocks noGrp="1"/>
          </p:cNvSpPr>
          <p:nvPr>
            <p:ph type="subTitle" idx="1"/>
          </p:nvPr>
        </p:nvSpPr>
        <p:spPr>
          <a:xfrm>
            <a:off x="415600" y="3778833"/>
            <a:ext cx="11360800" cy="105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 b="0" i="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2" name="Google Shape;12;p20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 b="0" i="0" u="none" strike="noStrike" cap="none">
                <a:solidFill>
                  <a:schemeClr val="dk2"/>
                </a:solidFill>
                <a:latin typeface="Geo"/>
                <a:ea typeface="Geo"/>
                <a:cs typeface="Geo"/>
                <a:sym typeface="Geo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 b="0" i="0" u="none" strike="noStrike" cap="none">
                <a:solidFill>
                  <a:schemeClr val="dk2"/>
                </a:solidFill>
                <a:latin typeface="Geo"/>
                <a:ea typeface="Geo"/>
                <a:cs typeface="Geo"/>
                <a:sym typeface="Geo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 b="0" i="0" u="none" strike="noStrike" cap="none">
                <a:solidFill>
                  <a:schemeClr val="dk2"/>
                </a:solidFill>
                <a:latin typeface="Geo"/>
                <a:ea typeface="Geo"/>
                <a:cs typeface="Geo"/>
                <a:sym typeface="Geo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 b="0" i="0" u="none" strike="noStrike" cap="none">
                <a:solidFill>
                  <a:schemeClr val="dk2"/>
                </a:solidFill>
                <a:latin typeface="Geo"/>
                <a:ea typeface="Geo"/>
                <a:cs typeface="Geo"/>
                <a:sym typeface="Geo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 b="0" i="0" u="none" strike="noStrike" cap="none">
                <a:solidFill>
                  <a:schemeClr val="dk2"/>
                </a:solidFill>
                <a:latin typeface="Geo"/>
                <a:ea typeface="Geo"/>
                <a:cs typeface="Geo"/>
                <a:sym typeface="Geo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 b="0" i="0" u="none" strike="noStrike" cap="none">
                <a:solidFill>
                  <a:schemeClr val="dk2"/>
                </a:solidFill>
                <a:latin typeface="Geo"/>
                <a:ea typeface="Geo"/>
                <a:cs typeface="Geo"/>
                <a:sym typeface="Geo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 b="0" i="0" u="none" strike="noStrike" cap="none">
                <a:solidFill>
                  <a:schemeClr val="dk2"/>
                </a:solidFill>
                <a:latin typeface="Geo"/>
                <a:ea typeface="Geo"/>
                <a:cs typeface="Geo"/>
                <a:sym typeface="Geo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 b="0" i="0" u="none" strike="noStrike" cap="none">
                <a:solidFill>
                  <a:schemeClr val="dk2"/>
                </a:solidFill>
                <a:latin typeface="Geo"/>
                <a:ea typeface="Geo"/>
                <a:cs typeface="Geo"/>
                <a:sym typeface="Geo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 b="0" i="0" u="none" strike="noStrike" cap="none">
                <a:solidFill>
                  <a:schemeClr val="dk2"/>
                </a:solidFill>
                <a:latin typeface="Geo"/>
                <a:ea typeface="Geo"/>
                <a:cs typeface="Geo"/>
                <a:sym typeface="Geo"/>
              </a:defRPr>
            </a:lvl9pPr>
          </a:lstStyle>
          <a:p>
            <a:fld id="{00000000-1234-1234-1234-123412341234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338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lk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39" y="-62164"/>
            <a:ext cx="12222480" cy="6920164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627914" y="3473676"/>
            <a:ext cx="5475517" cy="1980095"/>
          </a:xfrm>
        </p:spPr>
        <p:txBody>
          <a:bodyPr anchor="b"/>
          <a:lstStyle>
            <a:lvl1pPr algn="r">
              <a:defRPr sz="4000">
                <a:latin typeface="Mastadoni G3" panose="02000000000000000000" pitchFamily="50" charset="0"/>
              </a:defRPr>
            </a:lvl1pPr>
          </a:lstStyle>
          <a:p>
            <a:endParaRPr lang="nl-NL"/>
          </a:p>
        </p:txBody>
      </p:sp>
      <p:sp>
        <p:nvSpPr>
          <p:cNvPr id="9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5761608" y="5453770"/>
            <a:ext cx="5341823" cy="454485"/>
          </a:xfrm>
        </p:spPr>
        <p:txBody>
          <a:bodyPr anchor="b">
            <a:normAutofit/>
          </a:bodyPr>
          <a:lstStyle>
            <a:lvl1pPr marL="0" indent="0" algn="r">
              <a:buNone/>
              <a:defRPr sz="2000" b="0">
                <a:latin typeface="HurmeGeometricSans1 Regular" panose="020B0500020000000000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pic>
        <p:nvPicPr>
          <p:cNvPr id="8" name="Picture 6">
            <a:extLst>
              <a:ext uri="{FF2B5EF4-FFF2-40B4-BE49-F238E27FC236}">
                <a16:creationId xmlns:a16="http://schemas.microsoft.com/office/drawing/2014/main" id="{582E73FB-55B8-5B44-BC31-644026FD595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5419" y="164505"/>
            <a:ext cx="1112770" cy="1112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704864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204857" y="365126"/>
            <a:ext cx="4554879" cy="912150"/>
          </a:xfrm>
        </p:spPr>
        <p:txBody>
          <a:bodyPr>
            <a:normAutofit/>
          </a:bodyPr>
          <a:lstStyle>
            <a:lvl1pPr>
              <a:defRPr sz="2800">
                <a:latin typeface="Mastadoni G3" panose="02000000000000000000" pitchFamily="50" charset="0"/>
              </a:defRPr>
            </a:lvl1pPr>
          </a:lstStyle>
          <a:p>
            <a:r>
              <a:rPr lang="nl-NL"/>
              <a:t>Agenda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6204857" y="1475275"/>
            <a:ext cx="5693231" cy="4701688"/>
          </a:xfrm>
        </p:spPr>
        <p:txBody>
          <a:bodyPr/>
          <a:lstStyle>
            <a:lvl1pPr>
              <a:buClr>
                <a:srgbClr val="FD7900"/>
              </a:buClr>
              <a:defRPr sz="2000">
                <a:latin typeface="HurmeGeometricSans1 Regular" panose="020B0500020000000000" pitchFamily="34" charset="0"/>
              </a:defRPr>
            </a:lvl1pPr>
            <a:lvl2pPr marL="685800" indent="-228600">
              <a:buClr>
                <a:srgbClr val="FD7900"/>
              </a:buClr>
              <a:buFont typeface="Courier New" panose="02070309020205020404" pitchFamily="49" charset="0"/>
              <a:buChar char="o"/>
              <a:defRPr sz="1800">
                <a:latin typeface="HurmeGeometricSans1 Regular" panose="020B0500020000000000" pitchFamily="34" charset="0"/>
              </a:defRPr>
            </a:lvl2pPr>
            <a:lvl3pPr marL="1143000" indent="-228600">
              <a:buClr>
                <a:srgbClr val="FD7900"/>
              </a:buClr>
              <a:buFont typeface="HurmeGeometricSans1 Regular" panose="020B0500020000000000" pitchFamily="34" charset="0"/>
              <a:buChar char="–"/>
              <a:defRPr sz="1600">
                <a:latin typeface="HurmeGeometricSans1 Regular" panose="020B0500020000000000" pitchFamily="34" charset="0"/>
              </a:defRPr>
            </a:lvl3pPr>
            <a:lvl4pPr>
              <a:defRPr>
                <a:latin typeface="HurmeGeometricSans1 Regular" panose="020B0500020000000000" pitchFamily="34" charset="0"/>
              </a:defRPr>
            </a:lvl4pPr>
            <a:lvl5pPr>
              <a:defRPr>
                <a:latin typeface="HurmeGeometricSans1 Regular" panose="020B0500020000000000" pitchFamily="34" charset="0"/>
              </a:defRPr>
            </a:lvl5pPr>
          </a:lstStyle>
          <a:p>
            <a:pPr lvl="0"/>
            <a:r>
              <a:rPr lang="nl-NL"/>
              <a:t>Klik om de tekst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9154888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rgbClr val="FD7900"/>
                </a:solidFill>
                <a:latin typeface="HurmeGeometricSans1 Regular" panose="020B0500020000000000" pitchFamily="34" charset="0"/>
              </a:defRPr>
            </a:lvl1pPr>
          </a:lstStyle>
          <a:p>
            <a:endParaRPr lang="nl-NL"/>
          </a:p>
        </p:txBody>
      </p:sp>
      <p:pic>
        <p:nvPicPr>
          <p:cNvPr id="11" name="Picture 6">
            <a:extLst>
              <a:ext uri="{FF2B5EF4-FFF2-40B4-BE49-F238E27FC236}">
                <a16:creationId xmlns:a16="http://schemas.microsoft.com/office/drawing/2014/main" id="{582E73FB-55B8-5B44-BC31-644026FD595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5419" y="164505"/>
            <a:ext cx="1112770" cy="1112770"/>
          </a:xfrm>
          <a:prstGeom prst="rect">
            <a:avLst/>
          </a:prstGeom>
        </p:spPr>
      </p:pic>
      <p:grpSp>
        <p:nvGrpSpPr>
          <p:cNvPr id="9" name="Groep 8"/>
          <p:cNvGrpSpPr/>
          <p:nvPr userDrawn="1"/>
        </p:nvGrpSpPr>
        <p:grpSpPr>
          <a:xfrm>
            <a:off x="-10839" y="-6927"/>
            <a:ext cx="6052410" cy="6864927"/>
            <a:chOff x="-10839" y="-6927"/>
            <a:chExt cx="6052410" cy="6864927"/>
          </a:xfrm>
        </p:grpSpPr>
        <p:pic>
          <p:nvPicPr>
            <p:cNvPr id="10" name="Afbeelding 9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0760" y="-6927"/>
              <a:ext cx="6052331" cy="6849972"/>
            </a:xfrm>
            <a:prstGeom prst="rect">
              <a:avLst/>
            </a:prstGeom>
          </p:spPr>
        </p:pic>
        <p:pic>
          <p:nvPicPr>
            <p:cNvPr id="12" name="Afbeelding 11"/>
            <p:cNvPicPr>
              <a:picLocks noChangeAspect="1"/>
            </p:cNvPicPr>
            <p:nvPr userDrawn="1"/>
          </p:nvPicPr>
          <p:blipFill rotWithShape="1">
            <a:blip r:embed="rId4"/>
            <a:srcRect b="46634"/>
            <a:stretch/>
          </p:blipFill>
          <p:spPr>
            <a:xfrm>
              <a:off x="4207358" y="6700423"/>
              <a:ext cx="676275" cy="157577"/>
            </a:xfrm>
            <a:prstGeom prst="rect">
              <a:avLst/>
            </a:prstGeom>
          </p:spPr>
        </p:pic>
        <p:pic>
          <p:nvPicPr>
            <p:cNvPr id="13" name="Afbeelding 12"/>
            <p:cNvPicPr>
              <a:picLocks noChangeAspect="1"/>
            </p:cNvPicPr>
            <p:nvPr userDrawn="1"/>
          </p:nvPicPr>
          <p:blipFill rotWithShape="1">
            <a:blip r:embed="rId4"/>
            <a:srcRect l="51591" t="47729" b="-2"/>
            <a:stretch/>
          </p:blipFill>
          <p:spPr>
            <a:xfrm>
              <a:off x="-10839" y="-6705"/>
              <a:ext cx="327377" cy="154345"/>
            </a:xfrm>
            <a:prstGeom prst="rect">
              <a:avLst/>
            </a:prstGeom>
          </p:spPr>
        </p:pic>
      </p:grpSp>
      <p:pic>
        <p:nvPicPr>
          <p:cNvPr id="15" name="Afbeelding 14"/>
          <p:cNvPicPr>
            <a:picLocks noChangeAspect="1"/>
          </p:cNvPicPr>
          <p:nvPr userDrawn="1"/>
        </p:nvPicPr>
        <p:blipFill rotWithShape="1">
          <a:blip r:embed="rId4"/>
          <a:srcRect b="46634"/>
          <a:stretch/>
        </p:blipFill>
        <p:spPr>
          <a:xfrm rot="5400000">
            <a:off x="5617058" y="5054503"/>
            <a:ext cx="676275" cy="157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018930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9154888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endParaRPr lang="nl-NL"/>
          </a:p>
        </p:txBody>
      </p:sp>
      <p:pic>
        <p:nvPicPr>
          <p:cNvPr id="11" name="Picture 6">
            <a:extLst>
              <a:ext uri="{FF2B5EF4-FFF2-40B4-BE49-F238E27FC236}">
                <a16:creationId xmlns:a16="http://schemas.microsoft.com/office/drawing/2014/main" id="{582E73FB-55B8-5B44-BC31-644026FD595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5419" y="164505"/>
            <a:ext cx="1112770" cy="1112770"/>
          </a:xfrm>
          <a:prstGeom prst="rect">
            <a:avLst/>
          </a:prstGeom>
        </p:spPr>
      </p:pic>
      <p:sp>
        <p:nvSpPr>
          <p:cNvPr id="8" name="Rectangle 113"/>
          <p:cNvSpPr>
            <a:spLocks noChangeArrowheads="1"/>
          </p:cNvSpPr>
          <p:nvPr userDrawn="1"/>
        </p:nvSpPr>
        <p:spPr bwMode="gray">
          <a:xfrm>
            <a:off x="6405662" y="4025348"/>
            <a:ext cx="5492426" cy="55889"/>
          </a:xfrm>
          <a:prstGeom prst="rect">
            <a:avLst/>
          </a:prstGeom>
          <a:solidFill>
            <a:srgbClr val="FD79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405662" y="4184231"/>
            <a:ext cx="5492426" cy="823912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b="0">
                <a:latin typeface="HurmeGeometricSans1 Regular" panose="020B0500020000000000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6405662" y="2576527"/>
            <a:ext cx="5492425" cy="1325563"/>
          </a:xfrm>
        </p:spPr>
        <p:txBody>
          <a:bodyPr anchor="b">
            <a:normAutofit/>
          </a:bodyPr>
          <a:lstStyle>
            <a:lvl1pPr algn="r">
              <a:defRPr sz="2800">
                <a:latin typeface="Mastadoni G3" panose="02000000000000000000" pitchFamily="50" charset="0"/>
              </a:defRPr>
            </a:lvl1pPr>
          </a:lstStyle>
          <a:p>
            <a:r>
              <a:rPr lang="nl-NL"/>
              <a:t>Klik om de stijl te bewerken</a:t>
            </a:r>
          </a:p>
        </p:txBody>
      </p:sp>
      <p:pic>
        <p:nvPicPr>
          <p:cNvPr id="17" name="Afbeelding 1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760" y="-6927"/>
            <a:ext cx="6052331" cy="6849972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 userDrawn="1"/>
        </p:nvPicPr>
        <p:blipFill rotWithShape="1">
          <a:blip r:embed="rId4"/>
          <a:srcRect b="46634"/>
          <a:stretch/>
        </p:blipFill>
        <p:spPr>
          <a:xfrm>
            <a:off x="4207358" y="6700423"/>
            <a:ext cx="676275" cy="157577"/>
          </a:xfrm>
          <a:prstGeom prst="rect">
            <a:avLst/>
          </a:prstGeom>
        </p:spPr>
      </p:pic>
      <p:pic>
        <p:nvPicPr>
          <p:cNvPr id="14" name="Afbeelding 13"/>
          <p:cNvPicPr>
            <a:picLocks noChangeAspect="1"/>
          </p:cNvPicPr>
          <p:nvPr userDrawn="1"/>
        </p:nvPicPr>
        <p:blipFill rotWithShape="1">
          <a:blip r:embed="rId4"/>
          <a:srcRect l="51591" t="47729" b="-2"/>
          <a:stretch/>
        </p:blipFill>
        <p:spPr>
          <a:xfrm>
            <a:off x="-10839" y="-6705"/>
            <a:ext cx="327377" cy="154345"/>
          </a:xfrm>
          <a:prstGeom prst="rect">
            <a:avLst/>
          </a:prstGeom>
        </p:spPr>
      </p:pic>
      <p:pic>
        <p:nvPicPr>
          <p:cNvPr id="19" name="Afbeelding 18"/>
          <p:cNvPicPr>
            <a:picLocks noChangeAspect="1"/>
          </p:cNvPicPr>
          <p:nvPr userDrawn="1"/>
        </p:nvPicPr>
        <p:blipFill rotWithShape="1">
          <a:blip r:embed="rId4"/>
          <a:srcRect b="46634"/>
          <a:stretch/>
        </p:blipFill>
        <p:spPr>
          <a:xfrm rot="16200000">
            <a:off x="5617058" y="5222143"/>
            <a:ext cx="676275" cy="157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93016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9154888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endParaRPr lang="nl-NL"/>
          </a:p>
        </p:txBody>
      </p:sp>
      <p:pic>
        <p:nvPicPr>
          <p:cNvPr id="11" name="Picture 6">
            <a:extLst>
              <a:ext uri="{FF2B5EF4-FFF2-40B4-BE49-F238E27FC236}">
                <a16:creationId xmlns:a16="http://schemas.microsoft.com/office/drawing/2014/main" id="{582E73FB-55B8-5B44-BC31-644026FD595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5419" y="164505"/>
            <a:ext cx="1112770" cy="1112770"/>
          </a:xfrm>
          <a:prstGeom prst="rect">
            <a:avLst/>
          </a:prstGeom>
        </p:spPr>
      </p:pic>
      <p:sp>
        <p:nvSpPr>
          <p:cNvPr id="15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405662" y="4184231"/>
            <a:ext cx="5492426" cy="823912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b="0">
                <a:latin typeface="HurmeGeometricSans1 Regular" panose="020B0500020000000000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5416826" y="2576527"/>
            <a:ext cx="6481260" cy="1325563"/>
          </a:xfrm>
        </p:spPr>
        <p:txBody>
          <a:bodyPr anchor="b">
            <a:noAutofit/>
          </a:bodyPr>
          <a:lstStyle>
            <a:lvl1pPr algn="r">
              <a:defRPr sz="4000">
                <a:latin typeface="Mastadoni G3" panose="02000000000000000000" pitchFamily="50" charset="0"/>
              </a:defRPr>
            </a:lvl1pPr>
          </a:lstStyle>
          <a:p>
            <a:r>
              <a:rPr lang="nl-NL"/>
              <a:t>Klik om de stijl te bewerken</a:t>
            </a:r>
          </a:p>
        </p:txBody>
      </p:sp>
      <p:pic>
        <p:nvPicPr>
          <p:cNvPr id="2" name="Afbeelding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84621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498078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9154888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endParaRPr lang="nl-NL"/>
          </a:p>
        </p:txBody>
      </p:sp>
      <p:pic>
        <p:nvPicPr>
          <p:cNvPr id="11" name="Picture 6">
            <a:extLst>
              <a:ext uri="{FF2B5EF4-FFF2-40B4-BE49-F238E27FC236}">
                <a16:creationId xmlns:a16="http://schemas.microsoft.com/office/drawing/2014/main" id="{582E73FB-55B8-5B44-BC31-644026FD595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5419" y="164505"/>
            <a:ext cx="1112770" cy="1112770"/>
          </a:xfrm>
          <a:prstGeom prst="rect">
            <a:avLst/>
          </a:prstGeom>
        </p:spPr>
      </p:pic>
      <p:sp>
        <p:nvSpPr>
          <p:cNvPr id="15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405662" y="4184231"/>
            <a:ext cx="5492426" cy="823912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b="0">
                <a:latin typeface="HurmeGeometricSans1 Regular" panose="020B0500020000000000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5416826" y="2576527"/>
            <a:ext cx="6481261" cy="1325563"/>
          </a:xfrm>
        </p:spPr>
        <p:txBody>
          <a:bodyPr anchor="b">
            <a:noAutofit/>
          </a:bodyPr>
          <a:lstStyle>
            <a:lvl1pPr algn="r">
              <a:defRPr sz="4000">
                <a:latin typeface="Mastadoni G3" panose="02000000000000000000" pitchFamily="50" charset="0"/>
              </a:defRPr>
            </a:lvl1pPr>
          </a:lstStyle>
          <a:p>
            <a:r>
              <a:rPr lang="nl-NL"/>
              <a:t>Klik om de stijl te bewerken</a:t>
            </a:r>
          </a:p>
        </p:txBody>
      </p:sp>
      <p:pic>
        <p:nvPicPr>
          <p:cNvPr id="3" name="Afbeelding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84621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120449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9154888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endParaRPr lang="nl-NL"/>
          </a:p>
        </p:txBody>
      </p:sp>
      <p:pic>
        <p:nvPicPr>
          <p:cNvPr id="11" name="Picture 6">
            <a:extLst>
              <a:ext uri="{FF2B5EF4-FFF2-40B4-BE49-F238E27FC236}">
                <a16:creationId xmlns:a16="http://schemas.microsoft.com/office/drawing/2014/main" id="{582E73FB-55B8-5B44-BC31-644026FD595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5419" y="164505"/>
            <a:ext cx="1112770" cy="1112770"/>
          </a:xfrm>
          <a:prstGeom prst="rect">
            <a:avLst/>
          </a:prstGeom>
        </p:spPr>
      </p:pic>
      <p:sp>
        <p:nvSpPr>
          <p:cNvPr id="15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405662" y="4184231"/>
            <a:ext cx="5492426" cy="823912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b="0">
                <a:latin typeface="HurmeGeometricSans1 Regular" panose="020B0500020000000000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5416826" y="2576527"/>
            <a:ext cx="6481261" cy="1325563"/>
          </a:xfrm>
        </p:spPr>
        <p:txBody>
          <a:bodyPr anchor="b">
            <a:noAutofit/>
          </a:bodyPr>
          <a:lstStyle>
            <a:lvl1pPr algn="r">
              <a:defRPr sz="4000">
                <a:latin typeface="Mastadoni G3" panose="02000000000000000000" pitchFamily="50" charset="0"/>
              </a:defRPr>
            </a:lvl1pPr>
          </a:lstStyle>
          <a:p>
            <a:r>
              <a:rPr lang="nl-NL"/>
              <a:t>Klik om de stijl te bewerken</a:t>
            </a:r>
          </a:p>
        </p:txBody>
      </p:sp>
      <p:pic>
        <p:nvPicPr>
          <p:cNvPr id="2" name="Afbeelding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84621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857583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9154888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endParaRPr lang="nl-NL"/>
          </a:p>
        </p:txBody>
      </p:sp>
      <p:pic>
        <p:nvPicPr>
          <p:cNvPr id="11" name="Picture 6">
            <a:extLst>
              <a:ext uri="{FF2B5EF4-FFF2-40B4-BE49-F238E27FC236}">
                <a16:creationId xmlns:a16="http://schemas.microsoft.com/office/drawing/2014/main" id="{582E73FB-55B8-5B44-BC31-644026FD595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5419" y="164505"/>
            <a:ext cx="1112770" cy="1112770"/>
          </a:xfrm>
          <a:prstGeom prst="rect">
            <a:avLst/>
          </a:prstGeom>
        </p:spPr>
      </p:pic>
      <p:sp>
        <p:nvSpPr>
          <p:cNvPr id="15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405662" y="4184231"/>
            <a:ext cx="5492426" cy="823912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b="0">
                <a:latin typeface="HurmeGeometricSans1 Regular" panose="020B0500020000000000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5416826" y="2576527"/>
            <a:ext cx="6481261" cy="1325563"/>
          </a:xfrm>
        </p:spPr>
        <p:txBody>
          <a:bodyPr anchor="b">
            <a:noAutofit/>
          </a:bodyPr>
          <a:lstStyle>
            <a:lvl1pPr algn="r">
              <a:defRPr sz="4000">
                <a:latin typeface="Mastadoni G3" panose="02000000000000000000" pitchFamily="50" charset="0"/>
              </a:defRPr>
            </a:lvl1pPr>
          </a:lstStyle>
          <a:p>
            <a:r>
              <a:rPr lang="nl-NL"/>
              <a:t>Klik om de stijl te bewerken</a:t>
            </a:r>
          </a:p>
        </p:txBody>
      </p:sp>
      <p:pic>
        <p:nvPicPr>
          <p:cNvPr id="3" name="Afbeelding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84621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79491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9154888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endParaRPr lang="nl-NL">
              <a:solidFill>
                <a:srgbClr val="ED7D31"/>
              </a:solidFill>
            </a:endParaRPr>
          </a:p>
        </p:txBody>
      </p:sp>
      <p:pic>
        <p:nvPicPr>
          <p:cNvPr id="11" name="Picture 6">
            <a:extLst>
              <a:ext uri="{FF2B5EF4-FFF2-40B4-BE49-F238E27FC236}">
                <a16:creationId xmlns:a16="http://schemas.microsoft.com/office/drawing/2014/main" id="{582E73FB-55B8-5B44-BC31-644026FD595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5419" y="164505"/>
            <a:ext cx="1112770" cy="1112770"/>
          </a:xfrm>
          <a:prstGeom prst="rect">
            <a:avLst/>
          </a:prstGeom>
        </p:spPr>
      </p:pic>
      <p:sp>
        <p:nvSpPr>
          <p:cNvPr id="8" name="Rectangle 113"/>
          <p:cNvSpPr>
            <a:spLocks noChangeArrowheads="1"/>
          </p:cNvSpPr>
          <p:nvPr userDrawn="1"/>
        </p:nvSpPr>
        <p:spPr bwMode="gray">
          <a:xfrm>
            <a:off x="6405662" y="4025348"/>
            <a:ext cx="5492426" cy="55889"/>
          </a:xfrm>
          <a:prstGeom prst="rect">
            <a:avLst/>
          </a:prstGeom>
          <a:solidFill>
            <a:srgbClr val="FD79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15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405662" y="4184231"/>
            <a:ext cx="5492426" cy="823912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b="0">
                <a:latin typeface="HurmeGeometricSans1 Regular" panose="020B0500020000000000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6405662" y="2576527"/>
            <a:ext cx="5492425" cy="1325563"/>
          </a:xfrm>
        </p:spPr>
        <p:txBody>
          <a:bodyPr anchor="b">
            <a:normAutofit/>
          </a:bodyPr>
          <a:lstStyle>
            <a:lvl1pPr algn="r">
              <a:defRPr sz="2800">
                <a:latin typeface="Mastadoni G3" panose="02000000000000000000" pitchFamily="50" charset="0"/>
              </a:defRPr>
            </a:lvl1pPr>
          </a:lstStyle>
          <a:p>
            <a:r>
              <a:rPr lang="nl-NL"/>
              <a:t>Klik om de stijl te bewerken</a:t>
            </a:r>
          </a:p>
        </p:txBody>
      </p:sp>
      <p:pic>
        <p:nvPicPr>
          <p:cNvPr id="17" name="Afbeelding 1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760" y="-6927"/>
            <a:ext cx="6052331" cy="6849972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 userDrawn="1"/>
        </p:nvPicPr>
        <p:blipFill rotWithShape="1">
          <a:blip r:embed="rId4"/>
          <a:srcRect b="46634"/>
          <a:stretch/>
        </p:blipFill>
        <p:spPr>
          <a:xfrm>
            <a:off x="4207358" y="6700423"/>
            <a:ext cx="676275" cy="157577"/>
          </a:xfrm>
          <a:prstGeom prst="rect">
            <a:avLst/>
          </a:prstGeom>
        </p:spPr>
      </p:pic>
      <p:pic>
        <p:nvPicPr>
          <p:cNvPr id="14" name="Afbeelding 13"/>
          <p:cNvPicPr>
            <a:picLocks noChangeAspect="1"/>
          </p:cNvPicPr>
          <p:nvPr userDrawn="1"/>
        </p:nvPicPr>
        <p:blipFill rotWithShape="1">
          <a:blip r:embed="rId4"/>
          <a:srcRect l="51591" t="47729" b="-2"/>
          <a:stretch/>
        </p:blipFill>
        <p:spPr>
          <a:xfrm>
            <a:off x="-10839" y="-6705"/>
            <a:ext cx="327377" cy="154345"/>
          </a:xfrm>
          <a:prstGeom prst="rect">
            <a:avLst/>
          </a:prstGeom>
        </p:spPr>
      </p:pic>
      <p:pic>
        <p:nvPicPr>
          <p:cNvPr id="19" name="Afbeelding 18"/>
          <p:cNvPicPr>
            <a:picLocks noChangeAspect="1"/>
          </p:cNvPicPr>
          <p:nvPr userDrawn="1"/>
        </p:nvPicPr>
        <p:blipFill rotWithShape="1">
          <a:blip r:embed="rId4"/>
          <a:srcRect b="46634"/>
          <a:stretch/>
        </p:blipFill>
        <p:spPr>
          <a:xfrm rot="16200000">
            <a:off x="5617058" y="5222143"/>
            <a:ext cx="676275" cy="157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6593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9154888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endParaRPr lang="nl-NL"/>
          </a:p>
        </p:txBody>
      </p:sp>
      <p:pic>
        <p:nvPicPr>
          <p:cNvPr id="11" name="Picture 6">
            <a:extLst>
              <a:ext uri="{FF2B5EF4-FFF2-40B4-BE49-F238E27FC236}">
                <a16:creationId xmlns:a16="http://schemas.microsoft.com/office/drawing/2014/main" id="{582E73FB-55B8-5B44-BC31-644026FD595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5419" y="164505"/>
            <a:ext cx="1112770" cy="1112770"/>
          </a:xfrm>
          <a:prstGeom prst="rect">
            <a:avLst/>
          </a:prstGeom>
        </p:spPr>
      </p:pic>
      <p:sp>
        <p:nvSpPr>
          <p:cNvPr id="15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405662" y="4184231"/>
            <a:ext cx="5492426" cy="823912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b="0">
                <a:latin typeface="HurmeGeometricSans1 Regular" panose="020B0500020000000000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5416826" y="2576527"/>
            <a:ext cx="6481261" cy="1325563"/>
          </a:xfrm>
        </p:spPr>
        <p:txBody>
          <a:bodyPr anchor="b">
            <a:noAutofit/>
          </a:bodyPr>
          <a:lstStyle>
            <a:lvl1pPr algn="r">
              <a:defRPr sz="4000">
                <a:latin typeface="Mastadoni G3" panose="02000000000000000000" pitchFamily="50" charset="0"/>
              </a:defRPr>
            </a:lvl1pPr>
          </a:lstStyle>
          <a:p>
            <a:r>
              <a:rPr lang="nl-NL"/>
              <a:t>Klik om de stijl te bewerken</a:t>
            </a:r>
          </a:p>
        </p:txBody>
      </p:sp>
      <p:pic>
        <p:nvPicPr>
          <p:cNvPr id="2" name="Afbeelding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84621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555453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9154888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endParaRPr lang="nl-NL"/>
          </a:p>
        </p:txBody>
      </p:sp>
      <p:pic>
        <p:nvPicPr>
          <p:cNvPr id="11" name="Picture 6">
            <a:extLst>
              <a:ext uri="{FF2B5EF4-FFF2-40B4-BE49-F238E27FC236}">
                <a16:creationId xmlns:a16="http://schemas.microsoft.com/office/drawing/2014/main" id="{582E73FB-55B8-5B44-BC31-644026FD595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5419" y="164505"/>
            <a:ext cx="1112770" cy="1112770"/>
          </a:xfrm>
          <a:prstGeom prst="rect">
            <a:avLst/>
          </a:prstGeom>
        </p:spPr>
      </p:pic>
      <p:sp>
        <p:nvSpPr>
          <p:cNvPr id="15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405662" y="4184231"/>
            <a:ext cx="5492426" cy="823912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b="0">
                <a:latin typeface="HurmeGeometricSans1 Regular" panose="020B0500020000000000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5416826" y="2576527"/>
            <a:ext cx="6481261" cy="1325563"/>
          </a:xfrm>
        </p:spPr>
        <p:txBody>
          <a:bodyPr anchor="b">
            <a:noAutofit/>
          </a:bodyPr>
          <a:lstStyle>
            <a:lvl1pPr algn="r">
              <a:defRPr sz="4000">
                <a:latin typeface="Mastadoni G3" panose="02000000000000000000" pitchFamily="50" charset="0"/>
              </a:defRPr>
            </a:lvl1pPr>
          </a:lstStyle>
          <a:p>
            <a:r>
              <a:rPr lang="nl-NL"/>
              <a:t>Klik om de stijl te bewerken</a:t>
            </a:r>
          </a:p>
        </p:txBody>
      </p:sp>
      <p:pic>
        <p:nvPicPr>
          <p:cNvPr id="3" name="Afbeelding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84621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410692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9154888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endParaRPr lang="nl-NL"/>
          </a:p>
        </p:txBody>
      </p:sp>
      <p:pic>
        <p:nvPicPr>
          <p:cNvPr id="11" name="Picture 6">
            <a:extLst>
              <a:ext uri="{FF2B5EF4-FFF2-40B4-BE49-F238E27FC236}">
                <a16:creationId xmlns:a16="http://schemas.microsoft.com/office/drawing/2014/main" id="{582E73FB-55B8-5B44-BC31-644026FD595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5419" y="164505"/>
            <a:ext cx="1112770" cy="1112770"/>
          </a:xfrm>
          <a:prstGeom prst="rect">
            <a:avLst/>
          </a:prstGeom>
        </p:spPr>
      </p:pic>
      <p:sp>
        <p:nvSpPr>
          <p:cNvPr id="15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405662" y="4184231"/>
            <a:ext cx="5492426" cy="823912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b="0">
                <a:latin typeface="HurmeGeometricSans1 Regular" panose="020B0500020000000000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5416826" y="2576527"/>
            <a:ext cx="6481261" cy="1325563"/>
          </a:xfrm>
        </p:spPr>
        <p:txBody>
          <a:bodyPr anchor="b">
            <a:noAutofit/>
          </a:bodyPr>
          <a:lstStyle>
            <a:lvl1pPr algn="r">
              <a:defRPr sz="4000">
                <a:latin typeface="Mastadoni G3" panose="02000000000000000000" pitchFamily="50" charset="0"/>
              </a:defRPr>
            </a:lvl1pPr>
          </a:lstStyle>
          <a:p>
            <a:r>
              <a:rPr lang="nl-NL"/>
              <a:t>Klik om de stijl te bewerken</a:t>
            </a:r>
          </a:p>
        </p:txBody>
      </p:sp>
      <p:pic>
        <p:nvPicPr>
          <p:cNvPr id="3" name="Afbeelding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84621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93721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9154888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endParaRPr lang="nl-NL"/>
          </a:p>
        </p:txBody>
      </p:sp>
      <p:pic>
        <p:nvPicPr>
          <p:cNvPr id="11" name="Picture 6">
            <a:extLst>
              <a:ext uri="{FF2B5EF4-FFF2-40B4-BE49-F238E27FC236}">
                <a16:creationId xmlns:a16="http://schemas.microsoft.com/office/drawing/2014/main" id="{582E73FB-55B8-5B44-BC31-644026FD595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5419" y="164505"/>
            <a:ext cx="1112770" cy="1112770"/>
          </a:xfrm>
          <a:prstGeom prst="rect">
            <a:avLst/>
          </a:prstGeom>
        </p:spPr>
      </p:pic>
      <p:sp>
        <p:nvSpPr>
          <p:cNvPr id="15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405662" y="4184231"/>
            <a:ext cx="5492426" cy="823912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b="0">
                <a:latin typeface="HurmeGeometricSans1 Regular" panose="020B0500020000000000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5416826" y="2576527"/>
            <a:ext cx="6481261" cy="1325563"/>
          </a:xfrm>
        </p:spPr>
        <p:txBody>
          <a:bodyPr anchor="b">
            <a:noAutofit/>
          </a:bodyPr>
          <a:lstStyle>
            <a:lvl1pPr algn="r">
              <a:defRPr sz="4000">
                <a:latin typeface="Mastadoni G3" panose="02000000000000000000" pitchFamily="50" charset="0"/>
              </a:defRPr>
            </a:lvl1pPr>
          </a:lstStyle>
          <a:p>
            <a:r>
              <a:rPr lang="nl-NL"/>
              <a:t>Klik om de stijl te bewerken</a:t>
            </a:r>
          </a:p>
        </p:txBody>
      </p:sp>
      <p:pic>
        <p:nvPicPr>
          <p:cNvPr id="3" name="Afbeelding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84621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854623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9154888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endParaRPr lang="nl-NL"/>
          </a:p>
        </p:txBody>
      </p:sp>
      <p:pic>
        <p:nvPicPr>
          <p:cNvPr id="11" name="Picture 6">
            <a:extLst>
              <a:ext uri="{FF2B5EF4-FFF2-40B4-BE49-F238E27FC236}">
                <a16:creationId xmlns:a16="http://schemas.microsoft.com/office/drawing/2014/main" id="{582E73FB-55B8-5B44-BC31-644026FD595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5419" y="164505"/>
            <a:ext cx="1112770" cy="1112770"/>
          </a:xfrm>
          <a:prstGeom prst="rect">
            <a:avLst/>
          </a:prstGeom>
        </p:spPr>
      </p:pic>
      <p:sp>
        <p:nvSpPr>
          <p:cNvPr id="15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405662" y="4184231"/>
            <a:ext cx="5492426" cy="823912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b="0">
                <a:latin typeface="HurmeGeometricSans1 Regular" panose="020B0500020000000000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5416826" y="2576527"/>
            <a:ext cx="6481261" cy="1325563"/>
          </a:xfrm>
        </p:spPr>
        <p:txBody>
          <a:bodyPr anchor="b">
            <a:noAutofit/>
          </a:bodyPr>
          <a:lstStyle>
            <a:lvl1pPr algn="r">
              <a:defRPr sz="4000">
                <a:latin typeface="Mastadoni G3" panose="02000000000000000000" pitchFamily="50" charset="0"/>
              </a:defRPr>
            </a:lvl1pPr>
          </a:lstStyle>
          <a:p>
            <a:r>
              <a:rPr lang="nl-NL"/>
              <a:t>Klik om de stijl te bewerken</a:t>
            </a:r>
          </a:p>
        </p:txBody>
      </p:sp>
      <p:pic>
        <p:nvPicPr>
          <p:cNvPr id="3" name="Afbeelding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84621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670488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9154888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endParaRPr lang="nl-NL"/>
          </a:p>
        </p:txBody>
      </p:sp>
      <p:pic>
        <p:nvPicPr>
          <p:cNvPr id="11" name="Picture 6">
            <a:extLst>
              <a:ext uri="{FF2B5EF4-FFF2-40B4-BE49-F238E27FC236}">
                <a16:creationId xmlns:a16="http://schemas.microsoft.com/office/drawing/2014/main" id="{582E73FB-55B8-5B44-BC31-644026FD595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5419" y="164505"/>
            <a:ext cx="1112770" cy="1112770"/>
          </a:xfrm>
          <a:prstGeom prst="rect">
            <a:avLst/>
          </a:prstGeom>
        </p:spPr>
      </p:pic>
      <p:sp>
        <p:nvSpPr>
          <p:cNvPr id="15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405662" y="4184231"/>
            <a:ext cx="5492426" cy="823912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b="0">
                <a:latin typeface="HurmeGeometricSans1 Regular" panose="020B0500020000000000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5416826" y="2576527"/>
            <a:ext cx="6481261" cy="1325563"/>
          </a:xfrm>
        </p:spPr>
        <p:txBody>
          <a:bodyPr anchor="b">
            <a:noAutofit/>
          </a:bodyPr>
          <a:lstStyle>
            <a:lvl1pPr algn="r">
              <a:defRPr sz="4000">
                <a:latin typeface="Mastadoni G3" panose="02000000000000000000" pitchFamily="50" charset="0"/>
              </a:defRPr>
            </a:lvl1pPr>
          </a:lstStyle>
          <a:p>
            <a:r>
              <a:rPr lang="nl-NL"/>
              <a:t>Klik om de stijl te bewerken</a:t>
            </a:r>
          </a:p>
        </p:txBody>
      </p:sp>
      <p:pic>
        <p:nvPicPr>
          <p:cNvPr id="3" name="Afbeelding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84621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512144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9154888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endParaRPr lang="nl-NL"/>
          </a:p>
        </p:txBody>
      </p:sp>
      <p:pic>
        <p:nvPicPr>
          <p:cNvPr id="11" name="Picture 6">
            <a:extLst>
              <a:ext uri="{FF2B5EF4-FFF2-40B4-BE49-F238E27FC236}">
                <a16:creationId xmlns:a16="http://schemas.microsoft.com/office/drawing/2014/main" id="{582E73FB-55B8-5B44-BC31-644026FD595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5419" y="164505"/>
            <a:ext cx="1112770" cy="1112770"/>
          </a:xfrm>
          <a:prstGeom prst="rect">
            <a:avLst/>
          </a:prstGeom>
        </p:spPr>
      </p:pic>
      <p:sp>
        <p:nvSpPr>
          <p:cNvPr id="15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405662" y="4184231"/>
            <a:ext cx="5492426" cy="823912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b="0">
                <a:latin typeface="HurmeGeometricSans1 Regular" panose="020B0500020000000000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5416826" y="2576527"/>
            <a:ext cx="6481261" cy="1325563"/>
          </a:xfrm>
        </p:spPr>
        <p:txBody>
          <a:bodyPr anchor="b">
            <a:noAutofit/>
          </a:bodyPr>
          <a:lstStyle>
            <a:lvl1pPr algn="r">
              <a:defRPr sz="4000">
                <a:latin typeface="Mastadoni G3" panose="02000000000000000000" pitchFamily="50" charset="0"/>
              </a:defRPr>
            </a:lvl1pPr>
          </a:lstStyle>
          <a:p>
            <a:r>
              <a:rPr lang="nl-NL"/>
              <a:t>Klik om de stijl te bewerken</a:t>
            </a:r>
          </a:p>
        </p:txBody>
      </p:sp>
      <p:pic>
        <p:nvPicPr>
          <p:cNvPr id="3" name="Afbeelding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84621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63522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slide">
    <p:bg>
      <p:bgPr>
        <a:solidFill>
          <a:srgbClr val="FD7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9154888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l-NL"/>
          </a:p>
        </p:txBody>
      </p:sp>
      <p:pic>
        <p:nvPicPr>
          <p:cNvPr id="11" name="Picture 6">
            <a:extLst>
              <a:ext uri="{FF2B5EF4-FFF2-40B4-BE49-F238E27FC236}">
                <a16:creationId xmlns:a16="http://schemas.microsoft.com/office/drawing/2014/main" id="{582E73FB-55B8-5B44-BC31-644026FD595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5419" y="164505"/>
            <a:ext cx="1112770" cy="1112770"/>
          </a:xfrm>
          <a:prstGeom prst="rect">
            <a:avLst/>
          </a:prstGeom>
        </p:spPr>
      </p:pic>
      <p:sp>
        <p:nvSpPr>
          <p:cNvPr id="8" name="Rectangle 113"/>
          <p:cNvSpPr>
            <a:spLocks noChangeArrowheads="1"/>
          </p:cNvSpPr>
          <p:nvPr userDrawn="1"/>
        </p:nvSpPr>
        <p:spPr bwMode="gray">
          <a:xfrm>
            <a:off x="6405662" y="4025348"/>
            <a:ext cx="5492426" cy="558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405662" y="4134536"/>
            <a:ext cx="5492426" cy="823912"/>
          </a:xfrm>
        </p:spPr>
        <p:txBody>
          <a:bodyPr anchor="t">
            <a:normAutofit/>
          </a:bodyPr>
          <a:lstStyle>
            <a:lvl1pPr marL="0" indent="0" algn="r">
              <a:buNone/>
              <a:defRPr sz="2000" b="0">
                <a:solidFill>
                  <a:schemeClr val="bg1"/>
                </a:solidFill>
                <a:latin typeface="HurmeGeometricSans1 Regular" panose="020B0500020000000000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0"/>
            <a:endParaRPr lang="nl-NL"/>
          </a:p>
        </p:txBody>
      </p:sp>
      <p:sp>
        <p:nvSpPr>
          <p:cNvPr id="10" name="Tijdelijke aanduiding voor tekst 2"/>
          <p:cNvSpPr>
            <a:spLocks noGrp="1"/>
          </p:cNvSpPr>
          <p:nvPr>
            <p:ph type="body" idx="13"/>
          </p:nvPr>
        </p:nvSpPr>
        <p:spPr>
          <a:xfrm>
            <a:off x="6405662" y="2295939"/>
            <a:ext cx="5492426" cy="1600011"/>
          </a:xfrm>
        </p:spPr>
        <p:txBody>
          <a:bodyPr anchor="b">
            <a:normAutofit/>
          </a:bodyPr>
          <a:lstStyle>
            <a:lvl1pPr marL="0" indent="0" algn="r">
              <a:buNone/>
              <a:defRPr sz="2800" b="0">
                <a:solidFill>
                  <a:schemeClr val="bg1"/>
                </a:solidFill>
                <a:latin typeface="Mastadoni G3" panose="02000000000000000000" pitchFamily="50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110806853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80355" y="1497634"/>
            <a:ext cx="11548160" cy="4654687"/>
          </a:xfrm>
        </p:spPr>
        <p:txBody>
          <a:bodyPr>
            <a:normAutofit/>
          </a:bodyPr>
          <a:lstStyle>
            <a:lvl1pPr>
              <a:buClr>
                <a:srgbClr val="FD7900"/>
              </a:buClr>
              <a:defRPr sz="2000">
                <a:latin typeface="HurmeGeometricSans1 Regular" panose="020B0500020000000000" pitchFamily="34" charset="0"/>
              </a:defRPr>
            </a:lvl1pPr>
            <a:lvl2pPr marL="685800" indent="-228600">
              <a:buClr>
                <a:srgbClr val="FD7900"/>
              </a:buClr>
              <a:buFont typeface="Courier New" panose="02070309020205020404" pitchFamily="49" charset="0"/>
              <a:buChar char="o"/>
              <a:defRPr sz="1800">
                <a:latin typeface="HurmeGeometricSans1 Regular" panose="020B0500020000000000" pitchFamily="34" charset="0"/>
              </a:defRPr>
            </a:lvl2pPr>
            <a:lvl3pPr marL="1143000" indent="-228600">
              <a:buClr>
                <a:srgbClr val="FD7900"/>
              </a:buClr>
              <a:buFont typeface="HurmeGeometricSans1 Regular" panose="020B0500020000000000" pitchFamily="34" charset="0"/>
              <a:buChar char="–"/>
              <a:defRPr sz="1600">
                <a:latin typeface="HurmeGeometricSans1 Regular" panose="020B0500020000000000" pitchFamily="34" charset="0"/>
              </a:defRPr>
            </a:lvl3pPr>
            <a:lvl4pPr>
              <a:buClr>
                <a:schemeClr val="accent2"/>
              </a:buClr>
              <a:defRPr sz="1400">
                <a:latin typeface="HurmeGeometricSans1 Regular" panose="020B0500020000000000" pitchFamily="34" charset="0"/>
              </a:defRPr>
            </a:lvl4pPr>
            <a:lvl5pPr>
              <a:buClr>
                <a:schemeClr val="accent2"/>
              </a:buClr>
              <a:defRPr sz="1400">
                <a:latin typeface="HurmeGeometricSans1 Regular" panose="020B0500020000000000" pitchFamily="34" charset="0"/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82E73FB-55B8-5B44-BC31-644026FD595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5419" y="164505"/>
            <a:ext cx="1112770" cy="1112770"/>
          </a:xfrm>
          <a:prstGeom prst="rect">
            <a:avLst/>
          </a:prstGeom>
        </p:spPr>
      </p:pic>
      <p:sp>
        <p:nvSpPr>
          <p:cNvPr id="8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9154888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endParaRPr lang="nl-NL"/>
          </a:p>
        </p:txBody>
      </p:sp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280355" y="164506"/>
            <a:ext cx="10312153" cy="1112770"/>
          </a:xfrm>
        </p:spPr>
        <p:txBody>
          <a:bodyPr>
            <a:normAutofit/>
          </a:bodyPr>
          <a:lstStyle>
            <a:lvl1pPr>
              <a:defRPr sz="2800" kern="0" baseline="0">
                <a:latin typeface="Mastadoni G3" panose="02000000000000000000" pitchFamily="50" charset="0"/>
              </a:defRPr>
            </a:lvl1pPr>
          </a:lstStyle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4221407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280355" y="1490068"/>
            <a:ext cx="5580000" cy="823912"/>
          </a:xfrm>
        </p:spPr>
        <p:txBody>
          <a:bodyPr anchor="t">
            <a:normAutofit/>
          </a:bodyPr>
          <a:lstStyle>
            <a:lvl1pPr marL="0" indent="0">
              <a:buNone/>
              <a:defRPr sz="2000" b="0">
                <a:latin typeface="HurmeGeometricSans1 Bold" panose="020B0800020000000000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280355" y="2313980"/>
            <a:ext cx="5580000" cy="3858220"/>
          </a:xfrm>
        </p:spPr>
        <p:txBody>
          <a:bodyPr>
            <a:normAutofit/>
          </a:bodyPr>
          <a:lstStyle>
            <a:lvl1pPr>
              <a:buClr>
                <a:srgbClr val="FD7900"/>
              </a:buClr>
              <a:defRPr sz="2000">
                <a:latin typeface="HurmeGeometricSans1 Regular" panose="020B0500020000000000" pitchFamily="34" charset="0"/>
              </a:defRPr>
            </a:lvl1pPr>
            <a:lvl2pPr marL="685800" indent="-228600">
              <a:buClr>
                <a:srgbClr val="FD7900"/>
              </a:buClr>
              <a:buFont typeface="Courier New" panose="02070309020205020404" pitchFamily="49" charset="0"/>
              <a:buChar char="o"/>
              <a:defRPr sz="1800">
                <a:latin typeface="HurmeGeometricSans1 Regular" panose="020B0500020000000000" pitchFamily="34" charset="0"/>
              </a:defRPr>
            </a:lvl2pPr>
            <a:lvl3pPr marL="1143000" indent="-228600">
              <a:buClr>
                <a:srgbClr val="FD7900"/>
              </a:buClr>
              <a:buFont typeface="HurmeGeometricSans1 Regular" panose="020B0500020000000000" pitchFamily="34" charset="0"/>
              <a:buChar char="–"/>
              <a:defRPr sz="1600">
                <a:latin typeface="HurmeGeometricSans1 Regular" panose="020B0500020000000000" pitchFamily="34" charset="0"/>
              </a:defRPr>
            </a:lvl3pPr>
            <a:lvl4pPr>
              <a:defRPr sz="1400">
                <a:latin typeface="HurmeGeometricSans1 Regular" panose="020B0500020000000000" pitchFamily="34" charset="0"/>
              </a:defRPr>
            </a:lvl4pPr>
            <a:lvl5pPr>
              <a:defRPr sz="1400">
                <a:latin typeface="HurmeGeometricSans1 Regular" panose="020B0500020000000000" pitchFamily="34" charset="0"/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245673" y="1490068"/>
            <a:ext cx="5580000" cy="823912"/>
          </a:xfrm>
        </p:spPr>
        <p:txBody>
          <a:bodyPr anchor="t">
            <a:normAutofit/>
          </a:bodyPr>
          <a:lstStyle>
            <a:lvl1pPr marL="0" indent="0">
              <a:buNone/>
              <a:defRPr sz="2000" b="0">
                <a:latin typeface="HurmeGeometricSans1 Bold" panose="020B0800020000000000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245673" y="2313980"/>
            <a:ext cx="5580000" cy="3858220"/>
          </a:xfrm>
        </p:spPr>
        <p:txBody>
          <a:bodyPr>
            <a:normAutofit/>
          </a:bodyPr>
          <a:lstStyle>
            <a:lvl1pPr>
              <a:buClr>
                <a:srgbClr val="FD7900"/>
              </a:buClr>
              <a:defRPr sz="2000">
                <a:latin typeface="HurmeGeometricSans1 Regular" panose="020B0500020000000000" pitchFamily="34" charset="0"/>
              </a:defRPr>
            </a:lvl1pPr>
            <a:lvl2pPr marL="685800" indent="-228600">
              <a:buClr>
                <a:srgbClr val="FD7900"/>
              </a:buClr>
              <a:buFont typeface="Courier New" panose="02070309020205020404" pitchFamily="49" charset="0"/>
              <a:buChar char="o"/>
              <a:defRPr sz="1800">
                <a:latin typeface="HurmeGeometricSans1 Regular" panose="020B0500020000000000" pitchFamily="34" charset="0"/>
              </a:defRPr>
            </a:lvl2pPr>
            <a:lvl3pPr marL="1143000" indent="-228600">
              <a:buClr>
                <a:srgbClr val="FD7900"/>
              </a:buClr>
              <a:buFont typeface="HurmeGeometricSans1 Regular" panose="020B0500020000000000" pitchFamily="34" charset="0"/>
              <a:buChar char="–"/>
              <a:defRPr sz="1600">
                <a:latin typeface="HurmeGeometricSans1 Regular" panose="020B0500020000000000" pitchFamily="34" charset="0"/>
              </a:defRPr>
            </a:lvl3pPr>
            <a:lvl4pPr>
              <a:defRPr sz="1400">
                <a:latin typeface="HurmeGeometricSans1 Regular" panose="020B0500020000000000" pitchFamily="34" charset="0"/>
              </a:defRPr>
            </a:lvl4pPr>
            <a:lvl5pPr>
              <a:defRPr sz="1400">
                <a:latin typeface="HurmeGeometricSans1 Regular" panose="020B0500020000000000" pitchFamily="34" charset="0"/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</p:txBody>
      </p:sp>
      <p:pic>
        <p:nvPicPr>
          <p:cNvPr id="10" name="Picture 6">
            <a:extLst>
              <a:ext uri="{FF2B5EF4-FFF2-40B4-BE49-F238E27FC236}">
                <a16:creationId xmlns:a16="http://schemas.microsoft.com/office/drawing/2014/main" id="{582E73FB-55B8-5B44-BC31-644026FD595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5419" y="164505"/>
            <a:ext cx="1112770" cy="1112770"/>
          </a:xfrm>
          <a:prstGeom prst="rect">
            <a:avLst/>
          </a:prstGeom>
        </p:spPr>
      </p:pic>
      <p:sp>
        <p:nvSpPr>
          <p:cNvPr id="11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9154888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endParaRPr lang="nl-NL"/>
          </a:p>
        </p:txBody>
      </p:sp>
      <p:sp>
        <p:nvSpPr>
          <p:cNvPr id="12" name="Titel 1"/>
          <p:cNvSpPr>
            <a:spLocks noGrp="1"/>
          </p:cNvSpPr>
          <p:nvPr>
            <p:ph type="title"/>
          </p:nvPr>
        </p:nvSpPr>
        <p:spPr>
          <a:xfrm>
            <a:off x="280355" y="164506"/>
            <a:ext cx="10503602" cy="1112770"/>
          </a:xfrm>
        </p:spPr>
        <p:txBody>
          <a:bodyPr>
            <a:normAutofit/>
          </a:bodyPr>
          <a:lstStyle>
            <a:lvl1pPr>
              <a:defRPr sz="2800" kern="0" baseline="0">
                <a:latin typeface="Mastadoni G3" panose="02000000000000000000" pitchFamily="50" charset="0"/>
              </a:defRPr>
            </a:lvl1pPr>
          </a:lstStyle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960210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9154888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endParaRPr lang="nl-NL">
              <a:solidFill>
                <a:srgbClr val="ED7D31"/>
              </a:solidFill>
            </a:endParaRPr>
          </a:p>
        </p:txBody>
      </p:sp>
      <p:pic>
        <p:nvPicPr>
          <p:cNvPr id="11" name="Picture 6">
            <a:extLst>
              <a:ext uri="{FF2B5EF4-FFF2-40B4-BE49-F238E27FC236}">
                <a16:creationId xmlns:a16="http://schemas.microsoft.com/office/drawing/2014/main" id="{582E73FB-55B8-5B44-BC31-644026FD595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5419" y="164505"/>
            <a:ext cx="1112770" cy="1112770"/>
          </a:xfrm>
          <a:prstGeom prst="rect">
            <a:avLst/>
          </a:prstGeom>
        </p:spPr>
      </p:pic>
      <p:sp>
        <p:nvSpPr>
          <p:cNvPr id="15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405662" y="4184231"/>
            <a:ext cx="5492426" cy="823912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b="0">
                <a:latin typeface="HurmeGeometricSans1 Regular" panose="020B0500020000000000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5416826" y="2576527"/>
            <a:ext cx="6481260" cy="1325563"/>
          </a:xfrm>
        </p:spPr>
        <p:txBody>
          <a:bodyPr anchor="b">
            <a:noAutofit/>
          </a:bodyPr>
          <a:lstStyle>
            <a:lvl1pPr algn="r">
              <a:defRPr sz="4000">
                <a:latin typeface="Mastadoni G3" panose="02000000000000000000" pitchFamily="50" charset="0"/>
              </a:defRPr>
            </a:lvl1pPr>
          </a:lstStyle>
          <a:p>
            <a:r>
              <a:rPr lang="nl-NL"/>
              <a:t>Klik om de stijl te bewerken</a:t>
            </a:r>
          </a:p>
        </p:txBody>
      </p:sp>
      <p:pic>
        <p:nvPicPr>
          <p:cNvPr id="2" name="Afbeelding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84621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8290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280355" y="5382330"/>
            <a:ext cx="3600000" cy="823912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b="0">
                <a:latin typeface="HurmeGeometricSans1 Bold" panose="020B0800020000000000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283197" y="1501227"/>
            <a:ext cx="3600000" cy="3786390"/>
          </a:xfrm>
        </p:spPr>
        <p:txBody>
          <a:bodyPr>
            <a:normAutofit/>
          </a:bodyPr>
          <a:lstStyle>
            <a:lvl1pPr>
              <a:buClr>
                <a:srgbClr val="FD7900"/>
              </a:buClr>
              <a:defRPr sz="2000">
                <a:latin typeface="HurmeGeometricSans1 Regular" panose="020B0500020000000000" pitchFamily="34" charset="0"/>
              </a:defRPr>
            </a:lvl1pPr>
            <a:lvl2pPr marL="685800" indent="-228600">
              <a:buClr>
                <a:srgbClr val="FD7900"/>
              </a:buClr>
              <a:buFont typeface="Courier New" panose="02070309020205020404" pitchFamily="49" charset="0"/>
              <a:buChar char="o"/>
              <a:defRPr sz="1800">
                <a:latin typeface="HurmeGeometricSans1 Regular" panose="020B0500020000000000" pitchFamily="34" charset="0"/>
              </a:defRPr>
            </a:lvl2pPr>
            <a:lvl3pPr marL="1143000" indent="-228600">
              <a:buClr>
                <a:srgbClr val="FD7900"/>
              </a:buClr>
              <a:buFont typeface="HurmeGeometricSans1 Regular" panose="020B0500020000000000" pitchFamily="34" charset="0"/>
              <a:buChar char="–"/>
              <a:defRPr sz="1600">
                <a:latin typeface="HurmeGeometricSans1 Regular" panose="020B0500020000000000" pitchFamily="34" charset="0"/>
              </a:defRPr>
            </a:lvl3pPr>
            <a:lvl4pPr>
              <a:defRPr sz="1400">
                <a:latin typeface="HurmeGeometricSans1 Regular" panose="020B0500020000000000" pitchFamily="34" charset="0"/>
              </a:defRPr>
            </a:lvl4pPr>
            <a:lvl5pPr>
              <a:defRPr sz="1400">
                <a:latin typeface="HurmeGeometricSans1 Regular" panose="020B0500020000000000" pitchFamily="34" charset="0"/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148516" y="5382330"/>
            <a:ext cx="3600000" cy="823912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b="0">
                <a:latin typeface="HurmeGeometricSans1 Bold" panose="020B0800020000000000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151358" y="1501227"/>
            <a:ext cx="3600000" cy="3786390"/>
          </a:xfrm>
        </p:spPr>
        <p:txBody>
          <a:bodyPr>
            <a:normAutofit/>
          </a:bodyPr>
          <a:lstStyle>
            <a:lvl1pPr>
              <a:buClr>
                <a:srgbClr val="FD7900"/>
              </a:buClr>
              <a:defRPr sz="2000">
                <a:latin typeface="HurmeGeometricSans1 Regular" panose="020B0500020000000000" pitchFamily="34" charset="0"/>
              </a:defRPr>
            </a:lvl1pPr>
            <a:lvl2pPr marL="685800" indent="-228600">
              <a:buClr>
                <a:srgbClr val="FD7900"/>
              </a:buClr>
              <a:buFont typeface="Courier New" panose="02070309020205020404" pitchFamily="49" charset="0"/>
              <a:buChar char="o"/>
              <a:defRPr sz="1800">
                <a:latin typeface="HurmeGeometricSans1 Regular" panose="020B0500020000000000" pitchFamily="34" charset="0"/>
              </a:defRPr>
            </a:lvl2pPr>
            <a:lvl3pPr marL="1143000" indent="-228600">
              <a:buClr>
                <a:srgbClr val="FD7900"/>
              </a:buClr>
              <a:buFont typeface="HurmeGeometricSans1 Regular" panose="020B0500020000000000" pitchFamily="34" charset="0"/>
              <a:buChar char="–"/>
              <a:defRPr sz="1600">
                <a:latin typeface="HurmeGeometricSans1 Regular" panose="020B0500020000000000" pitchFamily="34" charset="0"/>
              </a:defRPr>
            </a:lvl3pPr>
            <a:lvl4pPr>
              <a:defRPr sz="1400">
                <a:latin typeface="HurmeGeometricSans1 Regular" panose="020B0500020000000000" pitchFamily="34" charset="0"/>
              </a:defRPr>
            </a:lvl4pPr>
            <a:lvl5pPr>
              <a:defRPr sz="1400">
                <a:latin typeface="HurmeGeometricSans1 Regular" panose="020B0500020000000000" pitchFamily="34" charset="0"/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</p:txBody>
      </p:sp>
      <p:pic>
        <p:nvPicPr>
          <p:cNvPr id="10" name="Picture 6">
            <a:extLst>
              <a:ext uri="{FF2B5EF4-FFF2-40B4-BE49-F238E27FC236}">
                <a16:creationId xmlns:a16="http://schemas.microsoft.com/office/drawing/2014/main" id="{582E73FB-55B8-5B44-BC31-644026FD595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5419" y="164505"/>
            <a:ext cx="1112770" cy="1112770"/>
          </a:xfrm>
          <a:prstGeom prst="rect">
            <a:avLst/>
          </a:prstGeom>
        </p:spPr>
      </p:pic>
      <p:sp>
        <p:nvSpPr>
          <p:cNvPr id="11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9154888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endParaRPr lang="nl-NL"/>
          </a:p>
        </p:txBody>
      </p:sp>
      <p:sp>
        <p:nvSpPr>
          <p:cNvPr id="12" name="Titel 1"/>
          <p:cNvSpPr>
            <a:spLocks noGrp="1"/>
          </p:cNvSpPr>
          <p:nvPr>
            <p:ph type="title"/>
          </p:nvPr>
        </p:nvSpPr>
        <p:spPr>
          <a:xfrm>
            <a:off x="270416" y="166916"/>
            <a:ext cx="10312153" cy="1110360"/>
          </a:xfrm>
        </p:spPr>
        <p:txBody>
          <a:bodyPr>
            <a:normAutofit/>
          </a:bodyPr>
          <a:lstStyle>
            <a:lvl1pPr>
              <a:defRPr sz="2800" kern="0" baseline="0">
                <a:latin typeface="HurmeGeometricSans1 Bold" panose="020B0800020000000000" pitchFamily="34" charset="0"/>
              </a:defRPr>
            </a:lvl1pPr>
          </a:lstStyle>
          <a:p>
            <a:endParaRPr lang="nl-NL"/>
          </a:p>
        </p:txBody>
      </p:sp>
      <p:sp>
        <p:nvSpPr>
          <p:cNvPr id="9" name="Tijdelijke aanduiding voor tekst 4"/>
          <p:cNvSpPr>
            <a:spLocks noGrp="1"/>
          </p:cNvSpPr>
          <p:nvPr>
            <p:ph type="body" sz="quarter" idx="13"/>
          </p:nvPr>
        </p:nvSpPr>
        <p:spPr>
          <a:xfrm>
            <a:off x="8016677" y="5370126"/>
            <a:ext cx="3600000" cy="823912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b="0">
                <a:latin typeface="HurmeGeometricSans1 Bold" panose="020B0800020000000000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13" name="Tijdelijke aanduiding voor inhoud 5"/>
          <p:cNvSpPr>
            <a:spLocks noGrp="1"/>
          </p:cNvSpPr>
          <p:nvPr>
            <p:ph sz="quarter" idx="14"/>
          </p:nvPr>
        </p:nvSpPr>
        <p:spPr>
          <a:xfrm>
            <a:off x="8019519" y="1489023"/>
            <a:ext cx="3600000" cy="3798594"/>
          </a:xfrm>
        </p:spPr>
        <p:txBody>
          <a:bodyPr>
            <a:normAutofit/>
          </a:bodyPr>
          <a:lstStyle>
            <a:lvl1pPr>
              <a:buClr>
                <a:srgbClr val="FD7900"/>
              </a:buClr>
              <a:defRPr sz="2000">
                <a:latin typeface="HurmeGeometricSans1 Regular" panose="020B0500020000000000" pitchFamily="34" charset="0"/>
              </a:defRPr>
            </a:lvl1pPr>
            <a:lvl2pPr marL="685800" indent="-228600">
              <a:buClr>
                <a:srgbClr val="FD7900"/>
              </a:buClr>
              <a:buFont typeface="Courier New" panose="02070309020205020404" pitchFamily="49" charset="0"/>
              <a:buChar char="o"/>
              <a:defRPr sz="1800">
                <a:latin typeface="HurmeGeometricSans1 Regular" panose="020B0500020000000000" pitchFamily="34" charset="0"/>
              </a:defRPr>
            </a:lvl2pPr>
            <a:lvl3pPr marL="1143000" indent="-228600">
              <a:buClr>
                <a:srgbClr val="FD7900"/>
              </a:buClr>
              <a:buFont typeface="HurmeGeometricSans1 Regular" panose="020B0500020000000000" pitchFamily="34" charset="0"/>
              <a:buChar char="–"/>
              <a:defRPr sz="1600">
                <a:latin typeface="HurmeGeometricSans1 Regular" panose="020B0500020000000000" pitchFamily="34" charset="0"/>
              </a:defRPr>
            </a:lvl3pPr>
            <a:lvl4pPr>
              <a:defRPr sz="1400">
                <a:latin typeface="HurmeGeometricSans1 Regular" panose="020B0500020000000000" pitchFamily="34" charset="0"/>
              </a:defRPr>
            </a:lvl4pPr>
            <a:lvl5pPr>
              <a:defRPr sz="1400">
                <a:latin typeface="HurmeGeometricSans1 Regular" panose="020B0500020000000000" pitchFamily="34" charset="0"/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</p:txBody>
      </p:sp>
    </p:spTree>
    <p:extLst>
      <p:ext uri="{BB962C8B-B14F-4D97-AF65-F5344CB8AC3E}">
        <p14:creationId xmlns:p14="http://schemas.microsoft.com/office/powerpoint/2010/main" val="182755516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>
            <a:extLst>
              <a:ext uri="{FF2B5EF4-FFF2-40B4-BE49-F238E27FC236}">
                <a16:creationId xmlns:a16="http://schemas.microsoft.com/office/drawing/2014/main" id="{582E73FB-55B8-5B44-BC31-644026FD595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5419" y="164505"/>
            <a:ext cx="1112770" cy="1112770"/>
          </a:xfrm>
          <a:prstGeom prst="rect">
            <a:avLst/>
          </a:prstGeom>
        </p:spPr>
      </p:pic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9154888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endParaRPr lang="nl-NL"/>
          </a:p>
        </p:txBody>
      </p:sp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270416" y="164506"/>
            <a:ext cx="10404210" cy="1112770"/>
          </a:xfrm>
        </p:spPr>
        <p:txBody>
          <a:bodyPr>
            <a:normAutofit/>
          </a:bodyPr>
          <a:lstStyle>
            <a:lvl1pPr>
              <a:defRPr sz="2800" kern="0" baseline="0">
                <a:latin typeface="Mastadoni G3" panose="02000000000000000000" pitchFamily="50" charset="0"/>
              </a:defRPr>
            </a:lvl1pPr>
          </a:lstStyle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1627829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>
            <a:extLst>
              <a:ext uri="{FF2B5EF4-FFF2-40B4-BE49-F238E27FC236}">
                <a16:creationId xmlns:a16="http://schemas.microsoft.com/office/drawing/2014/main" id="{582E73FB-55B8-5B44-BC31-644026FD595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5419" y="164505"/>
            <a:ext cx="1112770" cy="1112770"/>
          </a:xfrm>
          <a:prstGeom prst="rect">
            <a:avLst/>
          </a:prstGeom>
        </p:spPr>
      </p:pic>
      <p:sp>
        <p:nvSpPr>
          <p:cNvPr id="6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9154888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4353726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6924EC6-F2D8-40B6-8FE5-5C57EE95E2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45E57697-0193-4EA2-B961-57172982AEF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3ED731E3-058D-4985-B839-6BD65E3E17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5AA81F20-52BF-4C82-A2B6-59AC1780DA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6B58D-5101-4DF8-B41D-F3DF5FB03671}" type="datetimeFigureOut">
              <a:rPr lang="nl-NL" smtClean="0"/>
              <a:t>29-12-2024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B67C3AFA-0AA9-46D6-96CE-DD1AE1234D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D45A99AC-45AD-4D57-8F7B-2C4EC8D2A1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A5F24-F043-4914-BC1B-0400385F961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5654945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lk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5239" y="-62164"/>
            <a:ext cx="12222480" cy="6920164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627914" y="3473676"/>
            <a:ext cx="5475517" cy="1980095"/>
          </a:xfrm>
        </p:spPr>
        <p:txBody>
          <a:bodyPr anchor="b"/>
          <a:lstStyle>
            <a:lvl1pPr algn="r">
              <a:defRPr sz="4000">
                <a:latin typeface="Mastadoni G3" panose="02000000000000000000" pitchFamily="50" charset="0"/>
              </a:defRPr>
            </a:lvl1pPr>
          </a:lstStyle>
          <a:p>
            <a:endParaRPr lang="nl-NL"/>
          </a:p>
        </p:txBody>
      </p:sp>
      <p:sp>
        <p:nvSpPr>
          <p:cNvPr id="9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5761608" y="5453770"/>
            <a:ext cx="5341823" cy="454485"/>
          </a:xfrm>
        </p:spPr>
        <p:txBody>
          <a:bodyPr anchor="b">
            <a:normAutofit/>
          </a:bodyPr>
          <a:lstStyle>
            <a:lvl1pPr marL="0" indent="0" algn="r">
              <a:buNone/>
              <a:defRPr sz="2000" b="0">
                <a:latin typeface="HurmeGeometricSans1 Regular" panose="020B0500020000000000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pic>
        <p:nvPicPr>
          <p:cNvPr id="8" name="Picture 6">
            <a:extLst>
              <a:ext uri="{FF2B5EF4-FFF2-40B4-BE49-F238E27FC236}">
                <a16:creationId xmlns:a16="http://schemas.microsoft.com/office/drawing/2014/main" id="{582E73FB-55B8-5B44-BC31-644026FD595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05419" y="164505"/>
            <a:ext cx="1112770" cy="1112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256862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204857" y="365126"/>
            <a:ext cx="4554879" cy="912150"/>
          </a:xfrm>
        </p:spPr>
        <p:txBody>
          <a:bodyPr>
            <a:normAutofit/>
          </a:bodyPr>
          <a:lstStyle>
            <a:lvl1pPr>
              <a:defRPr sz="2800">
                <a:latin typeface="Mastadoni G3" panose="02000000000000000000" pitchFamily="50" charset="0"/>
              </a:defRPr>
            </a:lvl1pPr>
          </a:lstStyle>
          <a:p>
            <a:r>
              <a:rPr lang="nl-NL"/>
              <a:t>Agenda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6204857" y="1475275"/>
            <a:ext cx="5693231" cy="4701688"/>
          </a:xfrm>
        </p:spPr>
        <p:txBody>
          <a:bodyPr/>
          <a:lstStyle>
            <a:lvl1pPr>
              <a:buClr>
                <a:srgbClr val="FD7900"/>
              </a:buClr>
              <a:defRPr sz="2000">
                <a:latin typeface="HurmeGeometricSans1 Regular" panose="020B0500020000000000" pitchFamily="34" charset="0"/>
              </a:defRPr>
            </a:lvl1pPr>
            <a:lvl2pPr marL="685800" indent="-228600">
              <a:buClr>
                <a:srgbClr val="FD7900"/>
              </a:buClr>
              <a:buFont typeface="Courier New" panose="02070309020205020404" pitchFamily="49" charset="0"/>
              <a:buChar char="o"/>
              <a:defRPr sz="1800">
                <a:latin typeface="HurmeGeometricSans1 Regular" panose="020B0500020000000000" pitchFamily="34" charset="0"/>
              </a:defRPr>
            </a:lvl2pPr>
            <a:lvl3pPr marL="1143000" indent="-228600">
              <a:buClr>
                <a:srgbClr val="FD7900"/>
              </a:buClr>
              <a:buFont typeface="HurmeGeometricSans1 Regular" panose="020B0500020000000000" pitchFamily="34" charset="0"/>
              <a:buChar char="–"/>
              <a:defRPr sz="1600">
                <a:latin typeface="HurmeGeometricSans1 Regular" panose="020B0500020000000000" pitchFamily="34" charset="0"/>
              </a:defRPr>
            </a:lvl3pPr>
            <a:lvl4pPr>
              <a:defRPr>
                <a:latin typeface="HurmeGeometricSans1 Regular" panose="020B0500020000000000" pitchFamily="34" charset="0"/>
              </a:defRPr>
            </a:lvl4pPr>
            <a:lvl5pPr>
              <a:defRPr>
                <a:latin typeface="HurmeGeometricSans1 Regular" panose="020B0500020000000000" pitchFamily="34" charset="0"/>
              </a:defRPr>
            </a:lvl5pPr>
          </a:lstStyle>
          <a:p>
            <a:pPr lvl="0"/>
            <a:r>
              <a:rPr lang="nl-NL"/>
              <a:t>Klik om de tekst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9154888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rgbClr val="FD7900"/>
                </a:solidFill>
                <a:latin typeface="HurmeGeometricSans1 Regular" panose="020B0500020000000000" pitchFamily="34" charset="0"/>
              </a:defRPr>
            </a:lvl1pPr>
          </a:lstStyle>
          <a:p>
            <a:endParaRPr lang="nl-NL"/>
          </a:p>
        </p:txBody>
      </p:sp>
      <p:pic>
        <p:nvPicPr>
          <p:cNvPr id="11" name="Picture 6">
            <a:extLst>
              <a:ext uri="{FF2B5EF4-FFF2-40B4-BE49-F238E27FC236}">
                <a16:creationId xmlns:a16="http://schemas.microsoft.com/office/drawing/2014/main" id="{582E73FB-55B8-5B44-BC31-644026FD595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05419" y="164505"/>
            <a:ext cx="1112770" cy="1112770"/>
          </a:xfrm>
          <a:prstGeom prst="rect">
            <a:avLst/>
          </a:prstGeom>
        </p:spPr>
      </p:pic>
      <p:grpSp>
        <p:nvGrpSpPr>
          <p:cNvPr id="9" name="Groep 8"/>
          <p:cNvGrpSpPr/>
          <p:nvPr userDrawn="1"/>
        </p:nvGrpSpPr>
        <p:grpSpPr>
          <a:xfrm>
            <a:off x="-10839" y="-6927"/>
            <a:ext cx="6052410" cy="6864927"/>
            <a:chOff x="-10839" y="-6927"/>
            <a:chExt cx="6052410" cy="6864927"/>
          </a:xfrm>
        </p:grpSpPr>
        <p:pic>
          <p:nvPicPr>
            <p:cNvPr id="10" name="Afbeelding 9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10760" y="-6927"/>
              <a:ext cx="6052331" cy="6849972"/>
            </a:xfrm>
            <a:prstGeom prst="rect">
              <a:avLst/>
            </a:prstGeom>
          </p:spPr>
        </p:pic>
        <p:pic>
          <p:nvPicPr>
            <p:cNvPr id="12" name="Afbeelding 11"/>
            <p:cNvPicPr>
              <a:picLocks noChangeAspect="1"/>
            </p:cNvPicPr>
            <p:nvPr userDrawn="1"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207358" y="6700423"/>
              <a:ext cx="676275" cy="157577"/>
            </a:xfrm>
            <a:prstGeom prst="rect">
              <a:avLst/>
            </a:prstGeom>
          </p:spPr>
        </p:pic>
        <p:pic>
          <p:nvPicPr>
            <p:cNvPr id="13" name="Afbeelding 12"/>
            <p:cNvPicPr>
              <a:picLocks noChangeAspect="1"/>
            </p:cNvPicPr>
            <p:nvPr userDrawn="1"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-4"/>
            <a:stretch/>
          </p:blipFill>
          <p:spPr>
            <a:xfrm>
              <a:off x="-10839" y="-6705"/>
              <a:ext cx="327377" cy="154345"/>
            </a:xfrm>
            <a:prstGeom prst="rect">
              <a:avLst/>
            </a:prstGeom>
          </p:spPr>
        </p:pic>
      </p:grpSp>
      <p:pic>
        <p:nvPicPr>
          <p:cNvPr id="15" name="Afbeelding 14"/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5617058" y="5054503"/>
            <a:ext cx="676275" cy="157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9123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9154888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endParaRPr lang="nl-NL"/>
          </a:p>
        </p:txBody>
      </p:sp>
      <p:pic>
        <p:nvPicPr>
          <p:cNvPr id="11" name="Picture 6">
            <a:extLst>
              <a:ext uri="{FF2B5EF4-FFF2-40B4-BE49-F238E27FC236}">
                <a16:creationId xmlns:a16="http://schemas.microsoft.com/office/drawing/2014/main" id="{582E73FB-55B8-5B44-BC31-644026FD595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05419" y="164505"/>
            <a:ext cx="1112770" cy="1112770"/>
          </a:xfrm>
          <a:prstGeom prst="rect">
            <a:avLst/>
          </a:prstGeom>
        </p:spPr>
      </p:pic>
      <p:sp>
        <p:nvSpPr>
          <p:cNvPr id="8" name="Rectangle 113"/>
          <p:cNvSpPr>
            <a:spLocks noChangeArrowheads="1"/>
          </p:cNvSpPr>
          <p:nvPr userDrawn="1"/>
        </p:nvSpPr>
        <p:spPr bwMode="gray">
          <a:xfrm>
            <a:off x="6405662" y="4025348"/>
            <a:ext cx="5492426" cy="55889"/>
          </a:xfrm>
          <a:prstGeom prst="rect">
            <a:avLst/>
          </a:prstGeom>
          <a:solidFill>
            <a:srgbClr val="FD79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405662" y="4184231"/>
            <a:ext cx="5492426" cy="823912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b="0">
                <a:latin typeface="HurmeGeometricSans1 Regular" panose="020B0500020000000000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6405662" y="2576527"/>
            <a:ext cx="5492425" cy="1325563"/>
          </a:xfrm>
        </p:spPr>
        <p:txBody>
          <a:bodyPr anchor="b">
            <a:normAutofit/>
          </a:bodyPr>
          <a:lstStyle>
            <a:lvl1pPr algn="r">
              <a:defRPr sz="2800">
                <a:latin typeface="Mastadoni G3" panose="02000000000000000000" pitchFamily="50" charset="0"/>
              </a:defRPr>
            </a:lvl1pPr>
          </a:lstStyle>
          <a:p>
            <a:r>
              <a:rPr lang="nl-NL"/>
              <a:t>Klik om de stijl te bewerken</a:t>
            </a:r>
          </a:p>
        </p:txBody>
      </p:sp>
      <p:pic>
        <p:nvPicPr>
          <p:cNvPr id="17" name="Afbeelding 1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0760" y="-6927"/>
            <a:ext cx="6052331" cy="6849972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07358" y="6700423"/>
            <a:ext cx="676275" cy="157577"/>
          </a:xfrm>
          <a:prstGeom prst="rect">
            <a:avLst/>
          </a:prstGeom>
        </p:spPr>
      </p:pic>
      <p:pic>
        <p:nvPicPr>
          <p:cNvPr id="14" name="Afbeelding 13"/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4"/>
          <a:stretch/>
        </p:blipFill>
        <p:spPr>
          <a:xfrm>
            <a:off x="-10839" y="-6705"/>
            <a:ext cx="327377" cy="154345"/>
          </a:xfrm>
          <a:prstGeom prst="rect">
            <a:avLst/>
          </a:prstGeom>
        </p:spPr>
      </p:pic>
      <p:pic>
        <p:nvPicPr>
          <p:cNvPr id="19" name="Afbeelding 18"/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5617058" y="5222143"/>
            <a:ext cx="676275" cy="157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213558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9154888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endParaRPr lang="nl-NL"/>
          </a:p>
        </p:txBody>
      </p:sp>
      <p:pic>
        <p:nvPicPr>
          <p:cNvPr id="11" name="Picture 6">
            <a:extLst>
              <a:ext uri="{FF2B5EF4-FFF2-40B4-BE49-F238E27FC236}">
                <a16:creationId xmlns:a16="http://schemas.microsoft.com/office/drawing/2014/main" id="{582E73FB-55B8-5B44-BC31-644026FD595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05419" y="164505"/>
            <a:ext cx="1112770" cy="1112770"/>
          </a:xfrm>
          <a:prstGeom prst="rect">
            <a:avLst/>
          </a:prstGeom>
        </p:spPr>
      </p:pic>
      <p:sp>
        <p:nvSpPr>
          <p:cNvPr id="15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405662" y="4184231"/>
            <a:ext cx="5492426" cy="823912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b="0">
                <a:latin typeface="HurmeGeometricSans1 Regular" panose="020B0500020000000000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5416826" y="2576527"/>
            <a:ext cx="6481260" cy="1325563"/>
          </a:xfrm>
        </p:spPr>
        <p:txBody>
          <a:bodyPr anchor="b">
            <a:noAutofit/>
          </a:bodyPr>
          <a:lstStyle>
            <a:lvl1pPr algn="r">
              <a:defRPr sz="4000">
                <a:latin typeface="Mastadoni G3" panose="02000000000000000000" pitchFamily="50" charset="0"/>
              </a:defRPr>
            </a:lvl1pPr>
          </a:lstStyle>
          <a:p>
            <a:r>
              <a:rPr lang="nl-NL"/>
              <a:t>Klik om de stijl te bewerken</a:t>
            </a:r>
          </a:p>
        </p:txBody>
      </p:sp>
      <p:pic>
        <p:nvPicPr>
          <p:cNvPr id="2" name="Afbeelding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484621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052125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9154888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endParaRPr lang="nl-NL"/>
          </a:p>
        </p:txBody>
      </p:sp>
      <p:pic>
        <p:nvPicPr>
          <p:cNvPr id="11" name="Picture 6">
            <a:extLst>
              <a:ext uri="{FF2B5EF4-FFF2-40B4-BE49-F238E27FC236}">
                <a16:creationId xmlns:a16="http://schemas.microsoft.com/office/drawing/2014/main" id="{582E73FB-55B8-5B44-BC31-644026FD595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05419" y="164505"/>
            <a:ext cx="1112770" cy="1112770"/>
          </a:xfrm>
          <a:prstGeom prst="rect">
            <a:avLst/>
          </a:prstGeom>
        </p:spPr>
      </p:pic>
      <p:sp>
        <p:nvSpPr>
          <p:cNvPr id="15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405662" y="4184231"/>
            <a:ext cx="5492426" cy="823912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b="0">
                <a:latin typeface="HurmeGeometricSans1 Regular" panose="020B0500020000000000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5416826" y="2576527"/>
            <a:ext cx="6481261" cy="1325563"/>
          </a:xfrm>
        </p:spPr>
        <p:txBody>
          <a:bodyPr anchor="b">
            <a:noAutofit/>
          </a:bodyPr>
          <a:lstStyle>
            <a:lvl1pPr algn="r">
              <a:defRPr sz="4000">
                <a:latin typeface="Mastadoni G3" panose="02000000000000000000" pitchFamily="50" charset="0"/>
              </a:defRPr>
            </a:lvl1pPr>
          </a:lstStyle>
          <a:p>
            <a:r>
              <a:rPr lang="nl-NL"/>
              <a:t>Klik om de stijl te bewerken</a:t>
            </a:r>
          </a:p>
        </p:txBody>
      </p:sp>
      <p:pic>
        <p:nvPicPr>
          <p:cNvPr id="3" name="Afbeelding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484621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61573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9154888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endParaRPr lang="nl-NL"/>
          </a:p>
        </p:txBody>
      </p:sp>
      <p:pic>
        <p:nvPicPr>
          <p:cNvPr id="11" name="Picture 6">
            <a:extLst>
              <a:ext uri="{FF2B5EF4-FFF2-40B4-BE49-F238E27FC236}">
                <a16:creationId xmlns:a16="http://schemas.microsoft.com/office/drawing/2014/main" id="{582E73FB-55B8-5B44-BC31-644026FD595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05419" y="164505"/>
            <a:ext cx="1112770" cy="1112770"/>
          </a:xfrm>
          <a:prstGeom prst="rect">
            <a:avLst/>
          </a:prstGeom>
        </p:spPr>
      </p:pic>
      <p:sp>
        <p:nvSpPr>
          <p:cNvPr id="15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405662" y="4184231"/>
            <a:ext cx="5492426" cy="823912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b="0">
                <a:latin typeface="HurmeGeometricSans1 Regular" panose="020B0500020000000000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5416826" y="2576527"/>
            <a:ext cx="6481261" cy="1325563"/>
          </a:xfrm>
        </p:spPr>
        <p:txBody>
          <a:bodyPr anchor="b">
            <a:noAutofit/>
          </a:bodyPr>
          <a:lstStyle>
            <a:lvl1pPr algn="r">
              <a:defRPr sz="4000">
                <a:latin typeface="Mastadoni G3" panose="02000000000000000000" pitchFamily="50" charset="0"/>
              </a:defRPr>
            </a:lvl1pPr>
          </a:lstStyle>
          <a:p>
            <a:r>
              <a:rPr lang="nl-NL"/>
              <a:t>Klik om de stijl te bewerken</a:t>
            </a:r>
          </a:p>
        </p:txBody>
      </p:sp>
      <p:pic>
        <p:nvPicPr>
          <p:cNvPr id="2" name="Afbeelding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484621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50210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9154888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endParaRPr lang="nl-NL">
              <a:solidFill>
                <a:srgbClr val="ED7D31"/>
              </a:solidFill>
            </a:endParaRPr>
          </a:p>
        </p:txBody>
      </p:sp>
      <p:pic>
        <p:nvPicPr>
          <p:cNvPr id="11" name="Picture 6">
            <a:extLst>
              <a:ext uri="{FF2B5EF4-FFF2-40B4-BE49-F238E27FC236}">
                <a16:creationId xmlns:a16="http://schemas.microsoft.com/office/drawing/2014/main" id="{582E73FB-55B8-5B44-BC31-644026FD595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5419" y="164505"/>
            <a:ext cx="1112770" cy="1112770"/>
          </a:xfrm>
          <a:prstGeom prst="rect">
            <a:avLst/>
          </a:prstGeom>
        </p:spPr>
      </p:pic>
      <p:sp>
        <p:nvSpPr>
          <p:cNvPr id="15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405662" y="4184231"/>
            <a:ext cx="5492426" cy="823912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b="0">
                <a:latin typeface="HurmeGeometricSans1 Regular" panose="020B0500020000000000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5416826" y="2576527"/>
            <a:ext cx="6481261" cy="1325563"/>
          </a:xfrm>
        </p:spPr>
        <p:txBody>
          <a:bodyPr anchor="b">
            <a:noAutofit/>
          </a:bodyPr>
          <a:lstStyle>
            <a:lvl1pPr algn="r">
              <a:defRPr sz="4000">
                <a:latin typeface="Mastadoni G3" panose="02000000000000000000" pitchFamily="50" charset="0"/>
              </a:defRPr>
            </a:lvl1pPr>
          </a:lstStyle>
          <a:p>
            <a:r>
              <a:rPr lang="nl-NL"/>
              <a:t>Klik om de stijl te bewerken</a:t>
            </a:r>
          </a:p>
        </p:txBody>
      </p:sp>
      <p:pic>
        <p:nvPicPr>
          <p:cNvPr id="3" name="Afbeelding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84621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2509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9154888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endParaRPr lang="nl-NL"/>
          </a:p>
        </p:txBody>
      </p:sp>
      <p:pic>
        <p:nvPicPr>
          <p:cNvPr id="11" name="Picture 6">
            <a:extLst>
              <a:ext uri="{FF2B5EF4-FFF2-40B4-BE49-F238E27FC236}">
                <a16:creationId xmlns:a16="http://schemas.microsoft.com/office/drawing/2014/main" id="{582E73FB-55B8-5B44-BC31-644026FD595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05419" y="164505"/>
            <a:ext cx="1112770" cy="1112770"/>
          </a:xfrm>
          <a:prstGeom prst="rect">
            <a:avLst/>
          </a:prstGeom>
        </p:spPr>
      </p:pic>
      <p:sp>
        <p:nvSpPr>
          <p:cNvPr id="15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405662" y="4184231"/>
            <a:ext cx="5492426" cy="823912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b="0">
                <a:latin typeface="HurmeGeometricSans1 Regular" panose="020B0500020000000000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5416826" y="2576527"/>
            <a:ext cx="6481261" cy="1325563"/>
          </a:xfrm>
        </p:spPr>
        <p:txBody>
          <a:bodyPr anchor="b">
            <a:noAutofit/>
          </a:bodyPr>
          <a:lstStyle>
            <a:lvl1pPr algn="r">
              <a:defRPr sz="4000">
                <a:latin typeface="Mastadoni G3" panose="02000000000000000000" pitchFamily="50" charset="0"/>
              </a:defRPr>
            </a:lvl1pPr>
          </a:lstStyle>
          <a:p>
            <a:r>
              <a:rPr lang="nl-NL"/>
              <a:t>Klik om de stijl te bewerken</a:t>
            </a:r>
          </a:p>
        </p:txBody>
      </p:sp>
      <p:pic>
        <p:nvPicPr>
          <p:cNvPr id="3" name="Afbeelding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484621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210181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9154888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endParaRPr lang="nl-NL"/>
          </a:p>
        </p:txBody>
      </p:sp>
      <p:pic>
        <p:nvPicPr>
          <p:cNvPr id="11" name="Picture 6">
            <a:extLst>
              <a:ext uri="{FF2B5EF4-FFF2-40B4-BE49-F238E27FC236}">
                <a16:creationId xmlns:a16="http://schemas.microsoft.com/office/drawing/2014/main" id="{582E73FB-55B8-5B44-BC31-644026FD595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05419" y="164505"/>
            <a:ext cx="1112770" cy="1112770"/>
          </a:xfrm>
          <a:prstGeom prst="rect">
            <a:avLst/>
          </a:prstGeom>
        </p:spPr>
      </p:pic>
      <p:sp>
        <p:nvSpPr>
          <p:cNvPr id="15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405662" y="4184231"/>
            <a:ext cx="5492426" cy="823912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b="0">
                <a:latin typeface="HurmeGeometricSans1 Regular" panose="020B0500020000000000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5416826" y="2576527"/>
            <a:ext cx="6481261" cy="1325563"/>
          </a:xfrm>
        </p:spPr>
        <p:txBody>
          <a:bodyPr anchor="b">
            <a:noAutofit/>
          </a:bodyPr>
          <a:lstStyle>
            <a:lvl1pPr algn="r">
              <a:defRPr sz="4000">
                <a:latin typeface="Mastadoni G3" panose="02000000000000000000" pitchFamily="50" charset="0"/>
              </a:defRPr>
            </a:lvl1pPr>
          </a:lstStyle>
          <a:p>
            <a:r>
              <a:rPr lang="nl-NL"/>
              <a:t>Klik om de stijl te bewerken</a:t>
            </a:r>
          </a:p>
        </p:txBody>
      </p:sp>
      <p:pic>
        <p:nvPicPr>
          <p:cNvPr id="2" name="Afbeelding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484621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391911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9154888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endParaRPr lang="nl-NL"/>
          </a:p>
        </p:txBody>
      </p:sp>
      <p:pic>
        <p:nvPicPr>
          <p:cNvPr id="11" name="Picture 6">
            <a:extLst>
              <a:ext uri="{FF2B5EF4-FFF2-40B4-BE49-F238E27FC236}">
                <a16:creationId xmlns:a16="http://schemas.microsoft.com/office/drawing/2014/main" id="{582E73FB-55B8-5B44-BC31-644026FD595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05419" y="164505"/>
            <a:ext cx="1112770" cy="1112770"/>
          </a:xfrm>
          <a:prstGeom prst="rect">
            <a:avLst/>
          </a:prstGeom>
        </p:spPr>
      </p:pic>
      <p:sp>
        <p:nvSpPr>
          <p:cNvPr id="15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405662" y="4184231"/>
            <a:ext cx="5492426" cy="823912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b="0">
                <a:latin typeface="HurmeGeometricSans1 Regular" panose="020B0500020000000000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5416826" y="2576527"/>
            <a:ext cx="6481261" cy="1325563"/>
          </a:xfrm>
        </p:spPr>
        <p:txBody>
          <a:bodyPr anchor="b">
            <a:noAutofit/>
          </a:bodyPr>
          <a:lstStyle>
            <a:lvl1pPr algn="r">
              <a:defRPr sz="4000">
                <a:latin typeface="Mastadoni G3" panose="02000000000000000000" pitchFamily="50" charset="0"/>
              </a:defRPr>
            </a:lvl1pPr>
          </a:lstStyle>
          <a:p>
            <a:r>
              <a:rPr lang="nl-NL"/>
              <a:t>Klik om de stijl te bewerken</a:t>
            </a:r>
          </a:p>
        </p:txBody>
      </p:sp>
      <p:pic>
        <p:nvPicPr>
          <p:cNvPr id="3" name="Afbeelding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484621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270210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9154888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endParaRPr lang="nl-NL"/>
          </a:p>
        </p:txBody>
      </p:sp>
      <p:pic>
        <p:nvPicPr>
          <p:cNvPr id="11" name="Picture 6">
            <a:extLst>
              <a:ext uri="{FF2B5EF4-FFF2-40B4-BE49-F238E27FC236}">
                <a16:creationId xmlns:a16="http://schemas.microsoft.com/office/drawing/2014/main" id="{582E73FB-55B8-5B44-BC31-644026FD595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05419" y="164505"/>
            <a:ext cx="1112770" cy="1112770"/>
          </a:xfrm>
          <a:prstGeom prst="rect">
            <a:avLst/>
          </a:prstGeom>
        </p:spPr>
      </p:pic>
      <p:sp>
        <p:nvSpPr>
          <p:cNvPr id="15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405662" y="4184231"/>
            <a:ext cx="5492426" cy="823912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b="0">
                <a:latin typeface="HurmeGeometricSans1 Regular" panose="020B0500020000000000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5416826" y="2576527"/>
            <a:ext cx="6481261" cy="1325563"/>
          </a:xfrm>
        </p:spPr>
        <p:txBody>
          <a:bodyPr anchor="b">
            <a:noAutofit/>
          </a:bodyPr>
          <a:lstStyle>
            <a:lvl1pPr algn="r">
              <a:defRPr sz="4000">
                <a:latin typeface="Mastadoni G3" panose="02000000000000000000" pitchFamily="50" charset="0"/>
              </a:defRPr>
            </a:lvl1pPr>
          </a:lstStyle>
          <a:p>
            <a:r>
              <a:rPr lang="nl-NL"/>
              <a:t>Klik om de stijl te bewerken</a:t>
            </a:r>
          </a:p>
        </p:txBody>
      </p:sp>
      <p:pic>
        <p:nvPicPr>
          <p:cNvPr id="3" name="Afbeelding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484621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21798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9154888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endParaRPr lang="nl-NL"/>
          </a:p>
        </p:txBody>
      </p:sp>
      <p:pic>
        <p:nvPicPr>
          <p:cNvPr id="11" name="Picture 6">
            <a:extLst>
              <a:ext uri="{FF2B5EF4-FFF2-40B4-BE49-F238E27FC236}">
                <a16:creationId xmlns:a16="http://schemas.microsoft.com/office/drawing/2014/main" id="{582E73FB-55B8-5B44-BC31-644026FD595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05419" y="164505"/>
            <a:ext cx="1112770" cy="1112770"/>
          </a:xfrm>
          <a:prstGeom prst="rect">
            <a:avLst/>
          </a:prstGeom>
        </p:spPr>
      </p:pic>
      <p:sp>
        <p:nvSpPr>
          <p:cNvPr id="15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405662" y="4184231"/>
            <a:ext cx="5492426" cy="823912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b="0">
                <a:latin typeface="HurmeGeometricSans1 Regular" panose="020B0500020000000000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5416826" y="2576527"/>
            <a:ext cx="6481261" cy="1325563"/>
          </a:xfrm>
        </p:spPr>
        <p:txBody>
          <a:bodyPr anchor="b">
            <a:noAutofit/>
          </a:bodyPr>
          <a:lstStyle>
            <a:lvl1pPr algn="r">
              <a:defRPr sz="4000">
                <a:latin typeface="Mastadoni G3" panose="02000000000000000000" pitchFamily="50" charset="0"/>
              </a:defRPr>
            </a:lvl1pPr>
          </a:lstStyle>
          <a:p>
            <a:r>
              <a:rPr lang="nl-NL"/>
              <a:t>Klik om de stijl te bewerken</a:t>
            </a:r>
          </a:p>
        </p:txBody>
      </p:sp>
      <p:pic>
        <p:nvPicPr>
          <p:cNvPr id="3" name="Afbeelding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484621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872619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9154888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endParaRPr lang="nl-NL"/>
          </a:p>
        </p:txBody>
      </p:sp>
      <p:pic>
        <p:nvPicPr>
          <p:cNvPr id="11" name="Picture 6">
            <a:extLst>
              <a:ext uri="{FF2B5EF4-FFF2-40B4-BE49-F238E27FC236}">
                <a16:creationId xmlns:a16="http://schemas.microsoft.com/office/drawing/2014/main" id="{582E73FB-55B8-5B44-BC31-644026FD595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05419" y="164505"/>
            <a:ext cx="1112770" cy="1112770"/>
          </a:xfrm>
          <a:prstGeom prst="rect">
            <a:avLst/>
          </a:prstGeom>
        </p:spPr>
      </p:pic>
      <p:sp>
        <p:nvSpPr>
          <p:cNvPr id="15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405662" y="4184231"/>
            <a:ext cx="5492426" cy="823912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b="0">
                <a:latin typeface="HurmeGeometricSans1 Regular" panose="020B0500020000000000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5416826" y="2576527"/>
            <a:ext cx="6481261" cy="1325563"/>
          </a:xfrm>
        </p:spPr>
        <p:txBody>
          <a:bodyPr anchor="b">
            <a:noAutofit/>
          </a:bodyPr>
          <a:lstStyle>
            <a:lvl1pPr algn="r">
              <a:defRPr sz="4000">
                <a:latin typeface="Mastadoni G3" panose="02000000000000000000" pitchFamily="50" charset="0"/>
              </a:defRPr>
            </a:lvl1pPr>
          </a:lstStyle>
          <a:p>
            <a:r>
              <a:rPr lang="nl-NL"/>
              <a:t>Klik om de stijl te bewerken</a:t>
            </a:r>
          </a:p>
        </p:txBody>
      </p:sp>
      <p:pic>
        <p:nvPicPr>
          <p:cNvPr id="3" name="Afbeelding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484621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639409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9154888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endParaRPr lang="nl-NL"/>
          </a:p>
        </p:txBody>
      </p:sp>
      <p:pic>
        <p:nvPicPr>
          <p:cNvPr id="11" name="Picture 6">
            <a:extLst>
              <a:ext uri="{FF2B5EF4-FFF2-40B4-BE49-F238E27FC236}">
                <a16:creationId xmlns:a16="http://schemas.microsoft.com/office/drawing/2014/main" id="{582E73FB-55B8-5B44-BC31-644026FD595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05419" y="164505"/>
            <a:ext cx="1112770" cy="1112770"/>
          </a:xfrm>
          <a:prstGeom prst="rect">
            <a:avLst/>
          </a:prstGeom>
        </p:spPr>
      </p:pic>
      <p:sp>
        <p:nvSpPr>
          <p:cNvPr id="15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405662" y="4184231"/>
            <a:ext cx="5492426" cy="823912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b="0">
                <a:latin typeface="HurmeGeometricSans1 Regular" panose="020B0500020000000000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5416826" y="2576527"/>
            <a:ext cx="6481261" cy="1325563"/>
          </a:xfrm>
        </p:spPr>
        <p:txBody>
          <a:bodyPr anchor="b">
            <a:noAutofit/>
          </a:bodyPr>
          <a:lstStyle>
            <a:lvl1pPr algn="r">
              <a:defRPr sz="4000">
                <a:latin typeface="Mastadoni G3" panose="02000000000000000000" pitchFamily="50" charset="0"/>
              </a:defRPr>
            </a:lvl1pPr>
          </a:lstStyle>
          <a:p>
            <a:r>
              <a:rPr lang="nl-NL"/>
              <a:t>Klik om de stijl te bewerken</a:t>
            </a:r>
          </a:p>
        </p:txBody>
      </p:sp>
      <p:pic>
        <p:nvPicPr>
          <p:cNvPr id="3" name="Afbeelding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484621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96072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9154888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endParaRPr lang="nl-NL"/>
          </a:p>
        </p:txBody>
      </p:sp>
      <p:pic>
        <p:nvPicPr>
          <p:cNvPr id="11" name="Picture 6">
            <a:extLst>
              <a:ext uri="{FF2B5EF4-FFF2-40B4-BE49-F238E27FC236}">
                <a16:creationId xmlns:a16="http://schemas.microsoft.com/office/drawing/2014/main" id="{582E73FB-55B8-5B44-BC31-644026FD595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05419" y="164505"/>
            <a:ext cx="1112770" cy="1112770"/>
          </a:xfrm>
          <a:prstGeom prst="rect">
            <a:avLst/>
          </a:prstGeom>
        </p:spPr>
      </p:pic>
      <p:sp>
        <p:nvSpPr>
          <p:cNvPr id="15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405662" y="4184231"/>
            <a:ext cx="5492426" cy="823912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b="0">
                <a:latin typeface="HurmeGeometricSans1 Regular" panose="020B0500020000000000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5416826" y="2576527"/>
            <a:ext cx="6481261" cy="1325563"/>
          </a:xfrm>
        </p:spPr>
        <p:txBody>
          <a:bodyPr anchor="b">
            <a:noAutofit/>
          </a:bodyPr>
          <a:lstStyle>
            <a:lvl1pPr algn="r">
              <a:defRPr sz="4000">
                <a:latin typeface="Mastadoni G3" panose="02000000000000000000" pitchFamily="50" charset="0"/>
              </a:defRPr>
            </a:lvl1pPr>
          </a:lstStyle>
          <a:p>
            <a:r>
              <a:rPr lang="nl-NL"/>
              <a:t>Klik om de stijl te bewerken</a:t>
            </a:r>
          </a:p>
        </p:txBody>
      </p:sp>
      <p:pic>
        <p:nvPicPr>
          <p:cNvPr id="3" name="Afbeelding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484621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291573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slide">
    <p:bg>
      <p:bgPr>
        <a:solidFill>
          <a:srgbClr val="FD7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9154888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l-NL"/>
          </a:p>
        </p:txBody>
      </p:sp>
      <p:pic>
        <p:nvPicPr>
          <p:cNvPr id="11" name="Picture 6">
            <a:extLst>
              <a:ext uri="{FF2B5EF4-FFF2-40B4-BE49-F238E27FC236}">
                <a16:creationId xmlns:a16="http://schemas.microsoft.com/office/drawing/2014/main" id="{582E73FB-55B8-5B44-BC31-644026FD595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05419" y="164505"/>
            <a:ext cx="1112770" cy="1112770"/>
          </a:xfrm>
          <a:prstGeom prst="rect">
            <a:avLst/>
          </a:prstGeom>
        </p:spPr>
      </p:pic>
      <p:sp>
        <p:nvSpPr>
          <p:cNvPr id="8" name="Rectangle 113"/>
          <p:cNvSpPr>
            <a:spLocks noChangeArrowheads="1"/>
          </p:cNvSpPr>
          <p:nvPr userDrawn="1"/>
        </p:nvSpPr>
        <p:spPr bwMode="gray">
          <a:xfrm>
            <a:off x="6405662" y="4025348"/>
            <a:ext cx="5492426" cy="558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405662" y="4134536"/>
            <a:ext cx="5492426" cy="823912"/>
          </a:xfrm>
        </p:spPr>
        <p:txBody>
          <a:bodyPr anchor="t">
            <a:normAutofit/>
          </a:bodyPr>
          <a:lstStyle>
            <a:lvl1pPr marL="0" indent="0" algn="r">
              <a:buNone/>
              <a:defRPr sz="2000" b="0">
                <a:solidFill>
                  <a:schemeClr val="bg1"/>
                </a:solidFill>
                <a:latin typeface="HurmeGeometricSans1 Regular" panose="020B0500020000000000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0"/>
            <a:endParaRPr lang="nl-NL"/>
          </a:p>
        </p:txBody>
      </p:sp>
      <p:sp>
        <p:nvSpPr>
          <p:cNvPr id="10" name="Tijdelijke aanduiding voor tekst 2"/>
          <p:cNvSpPr>
            <a:spLocks noGrp="1"/>
          </p:cNvSpPr>
          <p:nvPr>
            <p:ph type="body" idx="13"/>
          </p:nvPr>
        </p:nvSpPr>
        <p:spPr>
          <a:xfrm>
            <a:off x="6405662" y="2295939"/>
            <a:ext cx="5492426" cy="1600011"/>
          </a:xfrm>
        </p:spPr>
        <p:txBody>
          <a:bodyPr anchor="b">
            <a:normAutofit/>
          </a:bodyPr>
          <a:lstStyle>
            <a:lvl1pPr marL="0" indent="0" algn="r">
              <a:buNone/>
              <a:defRPr sz="2800" b="0">
                <a:solidFill>
                  <a:schemeClr val="bg1"/>
                </a:solidFill>
                <a:latin typeface="Mastadoni G3" panose="02000000000000000000" pitchFamily="50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332937221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80355" y="1497634"/>
            <a:ext cx="11548160" cy="4654687"/>
          </a:xfrm>
        </p:spPr>
        <p:txBody>
          <a:bodyPr>
            <a:normAutofit/>
          </a:bodyPr>
          <a:lstStyle>
            <a:lvl1pPr>
              <a:buClr>
                <a:srgbClr val="FD7900"/>
              </a:buClr>
              <a:defRPr sz="2000">
                <a:latin typeface="HurmeGeometricSans1 Regular" panose="020B0500020000000000" pitchFamily="34" charset="0"/>
              </a:defRPr>
            </a:lvl1pPr>
            <a:lvl2pPr marL="685800" indent="-228600">
              <a:buClr>
                <a:srgbClr val="FD7900"/>
              </a:buClr>
              <a:buFont typeface="Courier New" panose="02070309020205020404" pitchFamily="49" charset="0"/>
              <a:buChar char="o"/>
              <a:defRPr sz="1800">
                <a:latin typeface="HurmeGeometricSans1 Regular" panose="020B0500020000000000" pitchFamily="34" charset="0"/>
              </a:defRPr>
            </a:lvl2pPr>
            <a:lvl3pPr marL="1143000" indent="-228600">
              <a:buClr>
                <a:srgbClr val="FD7900"/>
              </a:buClr>
              <a:buFont typeface="HurmeGeometricSans1 Regular" panose="020B0500020000000000" pitchFamily="34" charset="0"/>
              <a:buChar char="–"/>
              <a:defRPr sz="1600">
                <a:latin typeface="HurmeGeometricSans1 Regular" panose="020B0500020000000000" pitchFamily="34" charset="0"/>
              </a:defRPr>
            </a:lvl3pPr>
            <a:lvl4pPr>
              <a:buClr>
                <a:schemeClr val="accent2"/>
              </a:buClr>
              <a:defRPr sz="1400">
                <a:latin typeface="HurmeGeometricSans1 Regular" panose="020B0500020000000000" pitchFamily="34" charset="0"/>
              </a:defRPr>
            </a:lvl4pPr>
            <a:lvl5pPr>
              <a:buClr>
                <a:schemeClr val="accent2"/>
              </a:buClr>
              <a:defRPr sz="1400">
                <a:latin typeface="HurmeGeometricSans1 Regular" panose="020B0500020000000000" pitchFamily="34" charset="0"/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82E73FB-55B8-5B44-BC31-644026FD595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05419" y="164505"/>
            <a:ext cx="1112770" cy="1112770"/>
          </a:xfrm>
          <a:prstGeom prst="rect">
            <a:avLst/>
          </a:prstGeom>
        </p:spPr>
      </p:pic>
      <p:sp>
        <p:nvSpPr>
          <p:cNvPr id="8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9154888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A01C9804-05D3-4177-8385-DE20C2CCD660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280355" y="164506"/>
            <a:ext cx="10312153" cy="1112770"/>
          </a:xfrm>
        </p:spPr>
        <p:txBody>
          <a:bodyPr>
            <a:normAutofit/>
          </a:bodyPr>
          <a:lstStyle>
            <a:lvl1pPr>
              <a:defRPr sz="2800" kern="0" baseline="0">
                <a:latin typeface="Mastadoni G3" panose="02000000000000000000" pitchFamily="50" charset="0"/>
              </a:defRPr>
            </a:lvl1pPr>
          </a:lstStyle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911528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9154888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endParaRPr lang="nl-NL">
              <a:solidFill>
                <a:srgbClr val="ED7D31"/>
              </a:solidFill>
            </a:endParaRPr>
          </a:p>
        </p:txBody>
      </p:sp>
      <p:pic>
        <p:nvPicPr>
          <p:cNvPr id="11" name="Picture 6">
            <a:extLst>
              <a:ext uri="{FF2B5EF4-FFF2-40B4-BE49-F238E27FC236}">
                <a16:creationId xmlns:a16="http://schemas.microsoft.com/office/drawing/2014/main" id="{582E73FB-55B8-5B44-BC31-644026FD595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5419" y="164505"/>
            <a:ext cx="1112770" cy="1112770"/>
          </a:xfrm>
          <a:prstGeom prst="rect">
            <a:avLst/>
          </a:prstGeom>
        </p:spPr>
      </p:pic>
      <p:sp>
        <p:nvSpPr>
          <p:cNvPr id="15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405662" y="4184231"/>
            <a:ext cx="5492426" cy="823912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b="0">
                <a:latin typeface="HurmeGeometricSans1 Regular" panose="020B0500020000000000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5416826" y="2576527"/>
            <a:ext cx="6481261" cy="1325563"/>
          </a:xfrm>
        </p:spPr>
        <p:txBody>
          <a:bodyPr anchor="b">
            <a:noAutofit/>
          </a:bodyPr>
          <a:lstStyle>
            <a:lvl1pPr algn="r">
              <a:defRPr sz="4000">
                <a:latin typeface="Mastadoni G3" panose="02000000000000000000" pitchFamily="50" charset="0"/>
              </a:defRPr>
            </a:lvl1pPr>
          </a:lstStyle>
          <a:p>
            <a:r>
              <a:rPr lang="nl-NL"/>
              <a:t>Klik om de stijl te bewerken</a:t>
            </a:r>
          </a:p>
        </p:txBody>
      </p:sp>
      <p:pic>
        <p:nvPicPr>
          <p:cNvPr id="2" name="Afbeelding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84621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7846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280355" y="1490068"/>
            <a:ext cx="5580000" cy="823912"/>
          </a:xfrm>
        </p:spPr>
        <p:txBody>
          <a:bodyPr anchor="t">
            <a:normAutofit/>
          </a:bodyPr>
          <a:lstStyle>
            <a:lvl1pPr marL="0" indent="0">
              <a:buNone/>
              <a:defRPr sz="2000" b="0">
                <a:latin typeface="HurmeGeometricSans1 Bold" panose="020B0800020000000000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280355" y="2313980"/>
            <a:ext cx="5580000" cy="3858220"/>
          </a:xfrm>
        </p:spPr>
        <p:txBody>
          <a:bodyPr>
            <a:normAutofit/>
          </a:bodyPr>
          <a:lstStyle>
            <a:lvl1pPr>
              <a:buClr>
                <a:srgbClr val="FD7900"/>
              </a:buClr>
              <a:defRPr sz="2000">
                <a:latin typeface="HurmeGeometricSans1 Regular" panose="020B0500020000000000" pitchFamily="34" charset="0"/>
              </a:defRPr>
            </a:lvl1pPr>
            <a:lvl2pPr marL="685800" indent="-228600">
              <a:buClr>
                <a:srgbClr val="FD7900"/>
              </a:buClr>
              <a:buFont typeface="Courier New" panose="02070309020205020404" pitchFamily="49" charset="0"/>
              <a:buChar char="o"/>
              <a:defRPr sz="1800">
                <a:latin typeface="HurmeGeometricSans1 Regular" panose="020B0500020000000000" pitchFamily="34" charset="0"/>
              </a:defRPr>
            </a:lvl2pPr>
            <a:lvl3pPr marL="1143000" indent="-228600">
              <a:buClr>
                <a:srgbClr val="FD7900"/>
              </a:buClr>
              <a:buFont typeface="HurmeGeometricSans1 Regular" panose="020B0500020000000000" pitchFamily="34" charset="0"/>
              <a:buChar char="–"/>
              <a:defRPr sz="1600">
                <a:latin typeface="HurmeGeometricSans1 Regular" panose="020B0500020000000000" pitchFamily="34" charset="0"/>
              </a:defRPr>
            </a:lvl3pPr>
            <a:lvl4pPr>
              <a:defRPr sz="1400">
                <a:latin typeface="HurmeGeometricSans1 Regular" panose="020B0500020000000000" pitchFamily="34" charset="0"/>
              </a:defRPr>
            </a:lvl4pPr>
            <a:lvl5pPr>
              <a:defRPr sz="1400">
                <a:latin typeface="HurmeGeometricSans1 Regular" panose="020B0500020000000000" pitchFamily="34" charset="0"/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245673" y="1490068"/>
            <a:ext cx="5580000" cy="823912"/>
          </a:xfrm>
        </p:spPr>
        <p:txBody>
          <a:bodyPr anchor="t">
            <a:normAutofit/>
          </a:bodyPr>
          <a:lstStyle>
            <a:lvl1pPr marL="0" indent="0">
              <a:buNone/>
              <a:defRPr sz="2000" b="0">
                <a:latin typeface="HurmeGeometricSans1 Bold" panose="020B0800020000000000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245673" y="2313980"/>
            <a:ext cx="5580000" cy="3858220"/>
          </a:xfrm>
        </p:spPr>
        <p:txBody>
          <a:bodyPr>
            <a:normAutofit/>
          </a:bodyPr>
          <a:lstStyle>
            <a:lvl1pPr>
              <a:buClr>
                <a:srgbClr val="FD7900"/>
              </a:buClr>
              <a:defRPr sz="2000">
                <a:latin typeface="HurmeGeometricSans1 Regular" panose="020B0500020000000000" pitchFamily="34" charset="0"/>
              </a:defRPr>
            </a:lvl1pPr>
            <a:lvl2pPr marL="685800" indent="-228600">
              <a:buClr>
                <a:srgbClr val="FD7900"/>
              </a:buClr>
              <a:buFont typeface="Courier New" panose="02070309020205020404" pitchFamily="49" charset="0"/>
              <a:buChar char="o"/>
              <a:defRPr sz="1800">
                <a:latin typeface="HurmeGeometricSans1 Regular" panose="020B0500020000000000" pitchFamily="34" charset="0"/>
              </a:defRPr>
            </a:lvl2pPr>
            <a:lvl3pPr marL="1143000" indent="-228600">
              <a:buClr>
                <a:srgbClr val="FD7900"/>
              </a:buClr>
              <a:buFont typeface="HurmeGeometricSans1 Regular" panose="020B0500020000000000" pitchFamily="34" charset="0"/>
              <a:buChar char="–"/>
              <a:defRPr sz="1600">
                <a:latin typeface="HurmeGeometricSans1 Regular" panose="020B0500020000000000" pitchFamily="34" charset="0"/>
              </a:defRPr>
            </a:lvl3pPr>
            <a:lvl4pPr>
              <a:defRPr sz="1400">
                <a:latin typeface="HurmeGeometricSans1 Regular" panose="020B0500020000000000" pitchFamily="34" charset="0"/>
              </a:defRPr>
            </a:lvl4pPr>
            <a:lvl5pPr>
              <a:defRPr sz="1400">
                <a:latin typeface="HurmeGeometricSans1 Regular" panose="020B0500020000000000" pitchFamily="34" charset="0"/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</p:txBody>
      </p:sp>
      <p:pic>
        <p:nvPicPr>
          <p:cNvPr id="10" name="Picture 6">
            <a:extLst>
              <a:ext uri="{FF2B5EF4-FFF2-40B4-BE49-F238E27FC236}">
                <a16:creationId xmlns:a16="http://schemas.microsoft.com/office/drawing/2014/main" id="{582E73FB-55B8-5B44-BC31-644026FD595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05419" y="164505"/>
            <a:ext cx="1112770" cy="1112770"/>
          </a:xfrm>
          <a:prstGeom prst="rect">
            <a:avLst/>
          </a:prstGeom>
        </p:spPr>
      </p:pic>
      <p:sp>
        <p:nvSpPr>
          <p:cNvPr id="11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9154888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09BEF9F7-D0D2-472D-A371-4A4AA281B3A0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12" name="Titel 1"/>
          <p:cNvSpPr>
            <a:spLocks noGrp="1"/>
          </p:cNvSpPr>
          <p:nvPr>
            <p:ph type="title"/>
          </p:nvPr>
        </p:nvSpPr>
        <p:spPr>
          <a:xfrm>
            <a:off x="280355" y="164506"/>
            <a:ext cx="10503602" cy="1112770"/>
          </a:xfrm>
        </p:spPr>
        <p:txBody>
          <a:bodyPr>
            <a:normAutofit/>
          </a:bodyPr>
          <a:lstStyle>
            <a:lvl1pPr>
              <a:defRPr sz="2800" kern="0" baseline="0">
                <a:latin typeface="Mastadoni G3" panose="02000000000000000000" pitchFamily="50" charset="0"/>
              </a:defRPr>
            </a:lvl1pPr>
          </a:lstStyle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0827086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280355" y="5382330"/>
            <a:ext cx="3600000" cy="823912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b="0">
                <a:latin typeface="HurmeGeometricSans1 Bold" panose="020B0800020000000000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283197" y="1501227"/>
            <a:ext cx="3600000" cy="3786390"/>
          </a:xfrm>
        </p:spPr>
        <p:txBody>
          <a:bodyPr>
            <a:normAutofit/>
          </a:bodyPr>
          <a:lstStyle>
            <a:lvl1pPr>
              <a:buClr>
                <a:srgbClr val="FD7900"/>
              </a:buClr>
              <a:defRPr sz="2000">
                <a:latin typeface="HurmeGeometricSans1 Regular" panose="020B0500020000000000" pitchFamily="34" charset="0"/>
              </a:defRPr>
            </a:lvl1pPr>
            <a:lvl2pPr marL="685800" indent="-228600">
              <a:buClr>
                <a:srgbClr val="FD7900"/>
              </a:buClr>
              <a:buFont typeface="Courier New" panose="02070309020205020404" pitchFamily="49" charset="0"/>
              <a:buChar char="o"/>
              <a:defRPr sz="1800">
                <a:latin typeface="HurmeGeometricSans1 Regular" panose="020B0500020000000000" pitchFamily="34" charset="0"/>
              </a:defRPr>
            </a:lvl2pPr>
            <a:lvl3pPr marL="1143000" indent="-228600">
              <a:buClr>
                <a:srgbClr val="FD7900"/>
              </a:buClr>
              <a:buFont typeface="HurmeGeometricSans1 Regular" panose="020B0500020000000000" pitchFamily="34" charset="0"/>
              <a:buChar char="–"/>
              <a:defRPr sz="1600">
                <a:latin typeface="HurmeGeometricSans1 Regular" panose="020B0500020000000000" pitchFamily="34" charset="0"/>
              </a:defRPr>
            </a:lvl3pPr>
            <a:lvl4pPr>
              <a:defRPr sz="1400">
                <a:latin typeface="HurmeGeometricSans1 Regular" panose="020B0500020000000000" pitchFamily="34" charset="0"/>
              </a:defRPr>
            </a:lvl4pPr>
            <a:lvl5pPr>
              <a:defRPr sz="1400">
                <a:latin typeface="HurmeGeometricSans1 Regular" panose="020B0500020000000000" pitchFamily="34" charset="0"/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148516" y="5382330"/>
            <a:ext cx="3600000" cy="823912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b="0">
                <a:latin typeface="HurmeGeometricSans1 Bold" panose="020B0800020000000000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151358" y="1501227"/>
            <a:ext cx="3600000" cy="3786390"/>
          </a:xfrm>
        </p:spPr>
        <p:txBody>
          <a:bodyPr>
            <a:normAutofit/>
          </a:bodyPr>
          <a:lstStyle>
            <a:lvl1pPr>
              <a:buClr>
                <a:srgbClr val="FD7900"/>
              </a:buClr>
              <a:defRPr sz="2000">
                <a:latin typeface="HurmeGeometricSans1 Regular" panose="020B0500020000000000" pitchFamily="34" charset="0"/>
              </a:defRPr>
            </a:lvl1pPr>
            <a:lvl2pPr marL="685800" indent="-228600">
              <a:buClr>
                <a:srgbClr val="FD7900"/>
              </a:buClr>
              <a:buFont typeface="Courier New" panose="02070309020205020404" pitchFamily="49" charset="0"/>
              <a:buChar char="o"/>
              <a:defRPr sz="1800">
                <a:latin typeface="HurmeGeometricSans1 Regular" panose="020B0500020000000000" pitchFamily="34" charset="0"/>
              </a:defRPr>
            </a:lvl2pPr>
            <a:lvl3pPr marL="1143000" indent="-228600">
              <a:buClr>
                <a:srgbClr val="FD7900"/>
              </a:buClr>
              <a:buFont typeface="HurmeGeometricSans1 Regular" panose="020B0500020000000000" pitchFamily="34" charset="0"/>
              <a:buChar char="–"/>
              <a:defRPr sz="1600">
                <a:latin typeface="HurmeGeometricSans1 Regular" panose="020B0500020000000000" pitchFamily="34" charset="0"/>
              </a:defRPr>
            </a:lvl3pPr>
            <a:lvl4pPr>
              <a:defRPr sz="1400">
                <a:latin typeface="HurmeGeometricSans1 Regular" panose="020B0500020000000000" pitchFamily="34" charset="0"/>
              </a:defRPr>
            </a:lvl4pPr>
            <a:lvl5pPr>
              <a:defRPr sz="1400">
                <a:latin typeface="HurmeGeometricSans1 Regular" panose="020B0500020000000000" pitchFamily="34" charset="0"/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</p:txBody>
      </p:sp>
      <p:pic>
        <p:nvPicPr>
          <p:cNvPr id="10" name="Picture 6">
            <a:extLst>
              <a:ext uri="{FF2B5EF4-FFF2-40B4-BE49-F238E27FC236}">
                <a16:creationId xmlns:a16="http://schemas.microsoft.com/office/drawing/2014/main" id="{582E73FB-55B8-5B44-BC31-644026FD595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05419" y="164505"/>
            <a:ext cx="1112770" cy="1112770"/>
          </a:xfrm>
          <a:prstGeom prst="rect">
            <a:avLst/>
          </a:prstGeom>
        </p:spPr>
      </p:pic>
      <p:sp>
        <p:nvSpPr>
          <p:cNvPr id="11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9154888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C88EB90A-8197-4F45-8A03-911A1B064FCE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12" name="Titel 1"/>
          <p:cNvSpPr>
            <a:spLocks noGrp="1"/>
          </p:cNvSpPr>
          <p:nvPr>
            <p:ph type="title"/>
          </p:nvPr>
        </p:nvSpPr>
        <p:spPr>
          <a:xfrm>
            <a:off x="270416" y="166916"/>
            <a:ext cx="10312153" cy="1110360"/>
          </a:xfrm>
        </p:spPr>
        <p:txBody>
          <a:bodyPr>
            <a:normAutofit/>
          </a:bodyPr>
          <a:lstStyle>
            <a:lvl1pPr>
              <a:defRPr sz="2800" kern="0" baseline="0">
                <a:latin typeface="HurmeGeometricSans1 Bold" panose="020B0800020000000000" pitchFamily="34" charset="0"/>
              </a:defRPr>
            </a:lvl1pPr>
          </a:lstStyle>
          <a:p>
            <a:endParaRPr lang="nl-NL"/>
          </a:p>
        </p:txBody>
      </p:sp>
      <p:sp>
        <p:nvSpPr>
          <p:cNvPr id="9" name="Tijdelijke aanduiding voor tekst 4"/>
          <p:cNvSpPr>
            <a:spLocks noGrp="1"/>
          </p:cNvSpPr>
          <p:nvPr>
            <p:ph type="body" sz="quarter" idx="13"/>
          </p:nvPr>
        </p:nvSpPr>
        <p:spPr>
          <a:xfrm>
            <a:off x="8016677" y="5370126"/>
            <a:ext cx="3600000" cy="823912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b="0">
                <a:latin typeface="HurmeGeometricSans1 Bold" panose="020B0800020000000000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13" name="Tijdelijke aanduiding voor inhoud 5"/>
          <p:cNvSpPr>
            <a:spLocks noGrp="1"/>
          </p:cNvSpPr>
          <p:nvPr>
            <p:ph sz="quarter" idx="14"/>
          </p:nvPr>
        </p:nvSpPr>
        <p:spPr>
          <a:xfrm>
            <a:off x="8019519" y="1489023"/>
            <a:ext cx="3600000" cy="3798594"/>
          </a:xfrm>
        </p:spPr>
        <p:txBody>
          <a:bodyPr>
            <a:normAutofit/>
          </a:bodyPr>
          <a:lstStyle>
            <a:lvl1pPr>
              <a:buClr>
                <a:srgbClr val="FD7900"/>
              </a:buClr>
              <a:defRPr sz="2000">
                <a:latin typeface="HurmeGeometricSans1 Regular" panose="020B0500020000000000" pitchFamily="34" charset="0"/>
              </a:defRPr>
            </a:lvl1pPr>
            <a:lvl2pPr marL="685800" indent="-228600">
              <a:buClr>
                <a:srgbClr val="FD7900"/>
              </a:buClr>
              <a:buFont typeface="Courier New" panose="02070309020205020404" pitchFamily="49" charset="0"/>
              <a:buChar char="o"/>
              <a:defRPr sz="1800">
                <a:latin typeface="HurmeGeometricSans1 Regular" panose="020B0500020000000000" pitchFamily="34" charset="0"/>
              </a:defRPr>
            </a:lvl2pPr>
            <a:lvl3pPr marL="1143000" indent="-228600">
              <a:buClr>
                <a:srgbClr val="FD7900"/>
              </a:buClr>
              <a:buFont typeface="HurmeGeometricSans1 Regular" panose="020B0500020000000000" pitchFamily="34" charset="0"/>
              <a:buChar char="–"/>
              <a:defRPr sz="1600">
                <a:latin typeface="HurmeGeometricSans1 Regular" panose="020B0500020000000000" pitchFamily="34" charset="0"/>
              </a:defRPr>
            </a:lvl3pPr>
            <a:lvl4pPr>
              <a:defRPr sz="1400">
                <a:latin typeface="HurmeGeometricSans1 Regular" panose="020B0500020000000000" pitchFamily="34" charset="0"/>
              </a:defRPr>
            </a:lvl4pPr>
            <a:lvl5pPr>
              <a:defRPr sz="1400">
                <a:latin typeface="HurmeGeometricSans1 Regular" panose="020B0500020000000000" pitchFamily="34" charset="0"/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</p:txBody>
      </p:sp>
    </p:spTree>
    <p:extLst>
      <p:ext uri="{BB962C8B-B14F-4D97-AF65-F5344CB8AC3E}">
        <p14:creationId xmlns:p14="http://schemas.microsoft.com/office/powerpoint/2010/main" val="166401672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>
            <a:extLst>
              <a:ext uri="{FF2B5EF4-FFF2-40B4-BE49-F238E27FC236}">
                <a16:creationId xmlns:a16="http://schemas.microsoft.com/office/drawing/2014/main" id="{582E73FB-55B8-5B44-BC31-644026FD595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05419" y="164505"/>
            <a:ext cx="1112770" cy="1112770"/>
          </a:xfrm>
          <a:prstGeom prst="rect">
            <a:avLst/>
          </a:prstGeom>
        </p:spPr>
      </p:pic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9154888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7165C7A4-8F0B-4661-B411-B5CE3FA6039C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270416" y="164506"/>
            <a:ext cx="10404210" cy="1112770"/>
          </a:xfrm>
        </p:spPr>
        <p:txBody>
          <a:bodyPr>
            <a:normAutofit/>
          </a:bodyPr>
          <a:lstStyle>
            <a:lvl1pPr>
              <a:defRPr sz="2800" kern="0" baseline="0">
                <a:latin typeface="Mastadoni G3" panose="02000000000000000000" pitchFamily="50" charset="0"/>
              </a:defRPr>
            </a:lvl1pPr>
          </a:lstStyle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242216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>
            <a:extLst>
              <a:ext uri="{FF2B5EF4-FFF2-40B4-BE49-F238E27FC236}">
                <a16:creationId xmlns:a16="http://schemas.microsoft.com/office/drawing/2014/main" id="{582E73FB-55B8-5B44-BC31-644026FD595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05419" y="164505"/>
            <a:ext cx="1112770" cy="1112770"/>
          </a:xfrm>
          <a:prstGeom prst="rect">
            <a:avLst/>
          </a:prstGeom>
        </p:spPr>
      </p:pic>
      <p:sp>
        <p:nvSpPr>
          <p:cNvPr id="6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9154888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CD30D77F-27F1-440C-B002-F921CEA0AB73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0033036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lk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39" y="-62164"/>
            <a:ext cx="12222480" cy="6920164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627914" y="3473676"/>
            <a:ext cx="5475517" cy="1980095"/>
          </a:xfrm>
        </p:spPr>
        <p:txBody>
          <a:bodyPr anchor="b"/>
          <a:lstStyle>
            <a:lvl1pPr algn="r">
              <a:defRPr sz="4000"/>
            </a:lvl1pPr>
          </a:lstStyle>
          <a:p>
            <a:endParaRPr lang="nl-NL"/>
          </a:p>
        </p:txBody>
      </p:sp>
      <p:sp>
        <p:nvSpPr>
          <p:cNvPr id="9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5761608" y="5453770"/>
            <a:ext cx="5341823" cy="454485"/>
          </a:xfrm>
        </p:spPr>
        <p:txBody>
          <a:bodyPr anchor="b">
            <a:normAutofit/>
          </a:bodyPr>
          <a:lstStyle>
            <a:lvl1pPr marL="0" indent="0" algn="r">
              <a:buNone/>
              <a:defRPr sz="2000" b="0">
                <a:latin typeface="HurmeGeometricSans1 Regular" panose="020B0500020000000000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pic>
        <p:nvPicPr>
          <p:cNvPr id="6" name="Afbeelding 5" descr="blokker logo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5767" y="146050"/>
            <a:ext cx="1150658" cy="1150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587280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204857" y="365126"/>
            <a:ext cx="4554879" cy="912150"/>
          </a:xfrm>
        </p:spPr>
        <p:txBody>
          <a:bodyPr>
            <a:normAutofit/>
          </a:bodyPr>
          <a:lstStyle>
            <a:lvl1pPr>
              <a:defRPr sz="2800">
                <a:latin typeface="Mastadoni G3" panose="02000000000000000000" pitchFamily="50" charset="0"/>
              </a:defRPr>
            </a:lvl1pPr>
          </a:lstStyle>
          <a:p>
            <a:r>
              <a:rPr lang="nl-NL"/>
              <a:t>Agenda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6204857" y="1475275"/>
            <a:ext cx="5693231" cy="4701688"/>
          </a:xfrm>
        </p:spPr>
        <p:txBody>
          <a:bodyPr/>
          <a:lstStyle>
            <a:lvl1pPr>
              <a:buClr>
                <a:srgbClr val="FD7900"/>
              </a:buClr>
              <a:defRPr sz="2000">
                <a:latin typeface="HurmeGeometricSans1 Regular" panose="020B0500020000000000" pitchFamily="34" charset="0"/>
              </a:defRPr>
            </a:lvl1pPr>
            <a:lvl2pPr marL="685800" indent="-228600">
              <a:buClr>
                <a:srgbClr val="FD7900"/>
              </a:buClr>
              <a:buFont typeface="Courier New" panose="02070309020205020404" pitchFamily="49" charset="0"/>
              <a:buChar char="o"/>
              <a:defRPr sz="1800">
                <a:latin typeface="HurmeGeometricSans1 Regular" panose="020B0500020000000000" pitchFamily="34" charset="0"/>
              </a:defRPr>
            </a:lvl2pPr>
            <a:lvl3pPr marL="1143000" indent="-228600">
              <a:buClr>
                <a:srgbClr val="FD7900"/>
              </a:buClr>
              <a:buFont typeface="HurmeGeometricSans1 Regular" panose="020B0500020000000000" pitchFamily="34" charset="0"/>
              <a:buChar char="–"/>
              <a:defRPr sz="1600">
                <a:latin typeface="HurmeGeometricSans1 Regular" panose="020B0500020000000000" pitchFamily="34" charset="0"/>
              </a:defRPr>
            </a:lvl3pPr>
            <a:lvl4pPr>
              <a:defRPr>
                <a:latin typeface="HurmeGeometricSans1 Regular" panose="020B0500020000000000" pitchFamily="34" charset="0"/>
              </a:defRPr>
            </a:lvl4pPr>
            <a:lvl5pPr>
              <a:defRPr>
                <a:latin typeface="HurmeGeometricSans1 Regular" panose="020B0500020000000000" pitchFamily="34" charset="0"/>
              </a:defRPr>
            </a:lvl5pPr>
          </a:lstStyle>
          <a:p>
            <a:pPr lvl="0"/>
            <a:r>
              <a:rPr lang="nl-NL"/>
              <a:t>Klik om de tekst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9154888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rgbClr val="FD7900"/>
                </a:solidFill>
                <a:latin typeface="HurmeGeometricSans1 Regular" panose="020B0500020000000000" pitchFamily="34" charset="0"/>
              </a:defRPr>
            </a:lvl1pPr>
          </a:lstStyle>
          <a:p>
            <a:endParaRPr lang="nl-NL"/>
          </a:p>
        </p:txBody>
      </p:sp>
      <p:grpSp>
        <p:nvGrpSpPr>
          <p:cNvPr id="9" name="Groep 8"/>
          <p:cNvGrpSpPr/>
          <p:nvPr userDrawn="1"/>
        </p:nvGrpSpPr>
        <p:grpSpPr>
          <a:xfrm>
            <a:off x="-10839" y="-6927"/>
            <a:ext cx="6052410" cy="6864927"/>
            <a:chOff x="-10839" y="-6927"/>
            <a:chExt cx="6052410" cy="6864927"/>
          </a:xfrm>
        </p:grpSpPr>
        <p:pic>
          <p:nvPicPr>
            <p:cNvPr id="10" name="Afbeelding 9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0760" y="-6927"/>
              <a:ext cx="6052331" cy="6849972"/>
            </a:xfrm>
            <a:prstGeom prst="rect">
              <a:avLst/>
            </a:prstGeom>
          </p:spPr>
        </p:pic>
        <p:pic>
          <p:nvPicPr>
            <p:cNvPr id="12" name="Afbeelding 11"/>
            <p:cNvPicPr>
              <a:picLocks noChangeAspect="1"/>
            </p:cNvPicPr>
            <p:nvPr userDrawn="1"/>
          </p:nvPicPr>
          <p:blipFill rotWithShape="1">
            <a:blip r:embed="rId3"/>
            <a:srcRect b="46634"/>
            <a:stretch/>
          </p:blipFill>
          <p:spPr>
            <a:xfrm>
              <a:off x="4207358" y="6700423"/>
              <a:ext cx="676275" cy="157577"/>
            </a:xfrm>
            <a:prstGeom prst="rect">
              <a:avLst/>
            </a:prstGeom>
          </p:spPr>
        </p:pic>
        <p:pic>
          <p:nvPicPr>
            <p:cNvPr id="13" name="Afbeelding 12"/>
            <p:cNvPicPr>
              <a:picLocks noChangeAspect="1"/>
            </p:cNvPicPr>
            <p:nvPr userDrawn="1"/>
          </p:nvPicPr>
          <p:blipFill rotWithShape="1">
            <a:blip r:embed="rId3"/>
            <a:srcRect l="51591" t="47729" b="-2"/>
            <a:stretch/>
          </p:blipFill>
          <p:spPr>
            <a:xfrm>
              <a:off x="-10839" y="-6705"/>
              <a:ext cx="327377" cy="154345"/>
            </a:xfrm>
            <a:prstGeom prst="rect">
              <a:avLst/>
            </a:prstGeom>
          </p:spPr>
        </p:pic>
      </p:grpSp>
      <p:pic>
        <p:nvPicPr>
          <p:cNvPr id="15" name="Afbeelding 14"/>
          <p:cNvPicPr>
            <a:picLocks noChangeAspect="1"/>
          </p:cNvPicPr>
          <p:nvPr userDrawn="1"/>
        </p:nvPicPr>
        <p:blipFill rotWithShape="1">
          <a:blip r:embed="rId3"/>
          <a:srcRect b="46634"/>
          <a:stretch/>
        </p:blipFill>
        <p:spPr>
          <a:xfrm rot="5400000">
            <a:off x="5617058" y="5054503"/>
            <a:ext cx="676275" cy="157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38359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9154888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endParaRPr lang="nl-NL"/>
          </a:p>
        </p:txBody>
      </p:sp>
      <p:sp>
        <p:nvSpPr>
          <p:cNvPr id="8" name="Rectangle 113"/>
          <p:cNvSpPr>
            <a:spLocks noChangeArrowheads="1"/>
          </p:cNvSpPr>
          <p:nvPr userDrawn="1"/>
        </p:nvSpPr>
        <p:spPr bwMode="gray">
          <a:xfrm>
            <a:off x="6405662" y="4025348"/>
            <a:ext cx="5492426" cy="55889"/>
          </a:xfrm>
          <a:prstGeom prst="rect">
            <a:avLst/>
          </a:prstGeom>
          <a:solidFill>
            <a:srgbClr val="FD79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405662" y="4184231"/>
            <a:ext cx="5492426" cy="823912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b="0">
                <a:latin typeface="HurmeGeometricSans1 Regular" panose="020B0500020000000000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6405662" y="2576527"/>
            <a:ext cx="5492425" cy="1325563"/>
          </a:xfrm>
        </p:spPr>
        <p:txBody>
          <a:bodyPr anchor="b">
            <a:normAutofit/>
          </a:bodyPr>
          <a:lstStyle>
            <a:lvl1pPr algn="r">
              <a:defRPr sz="2800"/>
            </a:lvl1pPr>
          </a:lstStyle>
          <a:p>
            <a:r>
              <a:rPr lang="nl-NL"/>
              <a:t>Klik om de stijl te bewerken</a:t>
            </a:r>
          </a:p>
        </p:txBody>
      </p:sp>
      <p:pic>
        <p:nvPicPr>
          <p:cNvPr id="17" name="Afbeelding 1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760" y="-6927"/>
            <a:ext cx="6052331" cy="6849972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 userDrawn="1"/>
        </p:nvPicPr>
        <p:blipFill rotWithShape="1">
          <a:blip r:embed="rId3"/>
          <a:srcRect b="46634"/>
          <a:stretch/>
        </p:blipFill>
        <p:spPr>
          <a:xfrm>
            <a:off x="4207358" y="6700423"/>
            <a:ext cx="676275" cy="157577"/>
          </a:xfrm>
          <a:prstGeom prst="rect">
            <a:avLst/>
          </a:prstGeom>
        </p:spPr>
      </p:pic>
      <p:pic>
        <p:nvPicPr>
          <p:cNvPr id="14" name="Afbeelding 13"/>
          <p:cNvPicPr>
            <a:picLocks noChangeAspect="1"/>
          </p:cNvPicPr>
          <p:nvPr userDrawn="1"/>
        </p:nvPicPr>
        <p:blipFill rotWithShape="1">
          <a:blip r:embed="rId3"/>
          <a:srcRect l="51591" t="47729" b="-2"/>
          <a:stretch/>
        </p:blipFill>
        <p:spPr>
          <a:xfrm>
            <a:off x="-10839" y="-6705"/>
            <a:ext cx="327377" cy="154345"/>
          </a:xfrm>
          <a:prstGeom prst="rect">
            <a:avLst/>
          </a:prstGeom>
        </p:spPr>
      </p:pic>
      <p:pic>
        <p:nvPicPr>
          <p:cNvPr id="19" name="Afbeelding 18"/>
          <p:cNvPicPr>
            <a:picLocks noChangeAspect="1"/>
          </p:cNvPicPr>
          <p:nvPr userDrawn="1"/>
        </p:nvPicPr>
        <p:blipFill rotWithShape="1">
          <a:blip r:embed="rId3"/>
          <a:srcRect b="46634"/>
          <a:stretch/>
        </p:blipFill>
        <p:spPr>
          <a:xfrm rot="16200000">
            <a:off x="5617058" y="5222143"/>
            <a:ext cx="676275" cy="157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525954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9154888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endParaRPr lang="nl-NL"/>
          </a:p>
        </p:txBody>
      </p:sp>
      <p:sp>
        <p:nvSpPr>
          <p:cNvPr id="15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405662" y="4184231"/>
            <a:ext cx="5492426" cy="823912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b="0">
                <a:latin typeface="HurmeGeometricSans1 Regular" panose="020B0500020000000000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5416826" y="2576527"/>
            <a:ext cx="6481260" cy="1325563"/>
          </a:xfrm>
        </p:spPr>
        <p:txBody>
          <a:bodyPr anchor="b">
            <a:noAutofit/>
          </a:bodyPr>
          <a:lstStyle>
            <a:lvl1pPr algn="r">
              <a:defRPr sz="4600"/>
            </a:lvl1pPr>
          </a:lstStyle>
          <a:p>
            <a:r>
              <a:rPr lang="nl-NL"/>
              <a:t>Klik om de stijl te bewerken</a:t>
            </a:r>
          </a:p>
        </p:txBody>
      </p:sp>
      <p:pic>
        <p:nvPicPr>
          <p:cNvPr id="2" name="Afbeelding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84621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370670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9154888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endParaRPr lang="nl-NL"/>
          </a:p>
        </p:txBody>
      </p:sp>
      <p:sp>
        <p:nvSpPr>
          <p:cNvPr id="15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405662" y="4184231"/>
            <a:ext cx="5492426" cy="823912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b="0">
                <a:latin typeface="HurmeGeometricSans1 Regular" panose="020B0500020000000000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5416826" y="2576527"/>
            <a:ext cx="6481261" cy="1325563"/>
          </a:xfrm>
        </p:spPr>
        <p:txBody>
          <a:bodyPr anchor="b">
            <a:noAutofit/>
          </a:bodyPr>
          <a:lstStyle>
            <a:lvl1pPr algn="r">
              <a:defRPr sz="4600"/>
            </a:lvl1pPr>
          </a:lstStyle>
          <a:p>
            <a:r>
              <a:rPr lang="nl-NL"/>
              <a:t>Klik om de stijl te bewerken</a:t>
            </a:r>
          </a:p>
        </p:txBody>
      </p:sp>
      <p:pic>
        <p:nvPicPr>
          <p:cNvPr id="3" name="Afbeelding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84621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05261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9154888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endParaRPr lang="nl-NL"/>
          </a:p>
        </p:txBody>
      </p:sp>
      <p:sp>
        <p:nvSpPr>
          <p:cNvPr id="15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405662" y="4184231"/>
            <a:ext cx="5492426" cy="823912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b="0">
                <a:latin typeface="HurmeGeometricSans1 Regular" panose="020B0500020000000000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5416826" y="2576527"/>
            <a:ext cx="6481261" cy="1325563"/>
          </a:xfrm>
        </p:spPr>
        <p:txBody>
          <a:bodyPr anchor="b">
            <a:noAutofit/>
          </a:bodyPr>
          <a:lstStyle>
            <a:lvl1pPr algn="r">
              <a:defRPr sz="4600"/>
            </a:lvl1pPr>
          </a:lstStyle>
          <a:p>
            <a:r>
              <a:rPr lang="nl-NL"/>
              <a:t>Klik om de stijl te bewerken</a:t>
            </a:r>
          </a:p>
        </p:txBody>
      </p:sp>
      <p:pic>
        <p:nvPicPr>
          <p:cNvPr id="2" name="Afbeelding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84621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47570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9154888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endParaRPr lang="nl-NL">
              <a:solidFill>
                <a:srgbClr val="ED7D31"/>
              </a:solidFill>
            </a:endParaRPr>
          </a:p>
        </p:txBody>
      </p:sp>
      <p:pic>
        <p:nvPicPr>
          <p:cNvPr id="11" name="Picture 6">
            <a:extLst>
              <a:ext uri="{FF2B5EF4-FFF2-40B4-BE49-F238E27FC236}">
                <a16:creationId xmlns:a16="http://schemas.microsoft.com/office/drawing/2014/main" id="{582E73FB-55B8-5B44-BC31-644026FD595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5419" y="164505"/>
            <a:ext cx="1112770" cy="1112770"/>
          </a:xfrm>
          <a:prstGeom prst="rect">
            <a:avLst/>
          </a:prstGeom>
        </p:spPr>
      </p:pic>
      <p:sp>
        <p:nvSpPr>
          <p:cNvPr id="15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405662" y="4184231"/>
            <a:ext cx="5492426" cy="823912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b="0">
                <a:latin typeface="HurmeGeometricSans1 Regular" panose="020B0500020000000000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5416826" y="2576527"/>
            <a:ext cx="6481261" cy="1325563"/>
          </a:xfrm>
        </p:spPr>
        <p:txBody>
          <a:bodyPr anchor="b">
            <a:noAutofit/>
          </a:bodyPr>
          <a:lstStyle>
            <a:lvl1pPr algn="r">
              <a:defRPr sz="4000">
                <a:latin typeface="Mastadoni G3" panose="02000000000000000000" pitchFamily="50" charset="0"/>
              </a:defRPr>
            </a:lvl1pPr>
          </a:lstStyle>
          <a:p>
            <a:r>
              <a:rPr lang="nl-NL"/>
              <a:t>Klik om de stijl te bewerken</a:t>
            </a:r>
          </a:p>
        </p:txBody>
      </p:sp>
      <p:pic>
        <p:nvPicPr>
          <p:cNvPr id="3" name="Afbeelding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84621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041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9154888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endParaRPr lang="nl-NL"/>
          </a:p>
        </p:txBody>
      </p:sp>
      <p:sp>
        <p:nvSpPr>
          <p:cNvPr id="15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405662" y="4184231"/>
            <a:ext cx="5492426" cy="823912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b="0">
                <a:latin typeface="HurmeGeometricSans1 Regular" panose="020B0500020000000000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5416826" y="2576527"/>
            <a:ext cx="6481261" cy="1325563"/>
          </a:xfrm>
        </p:spPr>
        <p:txBody>
          <a:bodyPr anchor="b">
            <a:noAutofit/>
          </a:bodyPr>
          <a:lstStyle>
            <a:lvl1pPr algn="r">
              <a:defRPr sz="4600"/>
            </a:lvl1pPr>
          </a:lstStyle>
          <a:p>
            <a:r>
              <a:rPr lang="nl-NL"/>
              <a:t>Klik om de stijl te bewerken</a:t>
            </a:r>
          </a:p>
        </p:txBody>
      </p:sp>
      <p:pic>
        <p:nvPicPr>
          <p:cNvPr id="3" name="Afbeelding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84621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401902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9154888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endParaRPr lang="nl-NL"/>
          </a:p>
        </p:txBody>
      </p:sp>
      <p:sp>
        <p:nvSpPr>
          <p:cNvPr id="15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405662" y="4184231"/>
            <a:ext cx="5492426" cy="823912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b="0">
                <a:latin typeface="HurmeGeometricSans1 Regular" panose="020B0500020000000000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5416826" y="2576527"/>
            <a:ext cx="6481261" cy="1325563"/>
          </a:xfrm>
        </p:spPr>
        <p:txBody>
          <a:bodyPr anchor="b">
            <a:noAutofit/>
          </a:bodyPr>
          <a:lstStyle>
            <a:lvl1pPr algn="r">
              <a:defRPr sz="4600"/>
            </a:lvl1pPr>
          </a:lstStyle>
          <a:p>
            <a:r>
              <a:rPr lang="nl-NL"/>
              <a:t>Klik om de stijl te bewerken</a:t>
            </a:r>
          </a:p>
        </p:txBody>
      </p:sp>
      <p:pic>
        <p:nvPicPr>
          <p:cNvPr id="2" name="Afbeelding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84621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709954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9154888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endParaRPr lang="nl-NL"/>
          </a:p>
        </p:txBody>
      </p:sp>
      <p:sp>
        <p:nvSpPr>
          <p:cNvPr id="15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405662" y="4184231"/>
            <a:ext cx="5492426" cy="823912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b="0">
                <a:latin typeface="HurmeGeometricSans1 Regular" panose="020B0500020000000000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5416826" y="2576527"/>
            <a:ext cx="6481261" cy="1325563"/>
          </a:xfrm>
        </p:spPr>
        <p:txBody>
          <a:bodyPr anchor="b">
            <a:noAutofit/>
          </a:bodyPr>
          <a:lstStyle>
            <a:lvl1pPr algn="r">
              <a:defRPr sz="4600"/>
            </a:lvl1pPr>
          </a:lstStyle>
          <a:p>
            <a:r>
              <a:rPr lang="nl-NL"/>
              <a:t>Klik om de stijl te bewerken</a:t>
            </a:r>
          </a:p>
        </p:txBody>
      </p:sp>
      <p:pic>
        <p:nvPicPr>
          <p:cNvPr id="3" name="Afbeelding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84621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50214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9154888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endParaRPr lang="nl-NL"/>
          </a:p>
        </p:txBody>
      </p:sp>
      <p:sp>
        <p:nvSpPr>
          <p:cNvPr id="15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405662" y="4184231"/>
            <a:ext cx="5492426" cy="823912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b="0">
                <a:latin typeface="HurmeGeometricSans1 Regular" panose="020B0500020000000000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5416826" y="2576527"/>
            <a:ext cx="6481261" cy="1325563"/>
          </a:xfrm>
        </p:spPr>
        <p:txBody>
          <a:bodyPr anchor="b">
            <a:noAutofit/>
          </a:bodyPr>
          <a:lstStyle>
            <a:lvl1pPr algn="r">
              <a:defRPr sz="4600"/>
            </a:lvl1pPr>
          </a:lstStyle>
          <a:p>
            <a:r>
              <a:rPr lang="nl-NL"/>
              <a:t>Klik om de stijl te bewerken</a:t>
            </a:r>
          </a:p>
        </p:txBody>
      </p:sp>
      <p:pic>
        <p:nvPicPr>
          <p:cNvPr id="3" name="Afbeelding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84621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33824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9154888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endParaRPr lang="nl-NL"/>
          </a:p>
        </p:txBody>
      </p:sp>
      <p:sp>
        <p:nvSpPr>
          <p:cNvPr id="15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405662" y="4184231"/>
            <a:ext cx="5492426" cy="823912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b="0">
                <a:latin typeface="HurmeGeometricSans1 Regular" panose="020B0500020000000000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5416826" y="2576527"/>
            <a:ext cx="6481261" cy="1325563"/>
          </a:xfrm>
        </p:spPr>
        <p:txBody>
          <a:bodyPr anchor="b">
            <a:noAutofit/>
          </a:bodyPr>
          <a:lstStyle>
            <a:lvl1pPr algn="r">
              <a:defRPr sz="4600"/>
            </a:lvl1pPr>
          </a:lstStyle>
          <a:p>
            <a:r>
              <a:rPr lang="nl-NL"/>
              <a:t>Klik om de stijl te bewerken</a:t>
            </a:r>
          </a:p>
        </p:txBody>
      </p:sp>
      <p:pic>
        <p:nvPicPr>
          <p:cNvPr id="3" name="Afbeelding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84621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152354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9154888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endParaRPr lang="nl-NL"/>
          </a:p>
        </p:txBody>
      </p:sp>
      <p:sp>
        <p:nvSpPr>
          <p:cNvPr id="15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405662" y="4184231"/>
            <a:ext cx="5492426" cy="823912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b="0">
                <a:latin typeface="HurmeGeometricSans1 Regular" panose="020B0500020000000000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5416826" y="2576527"/>
            <a:ext cx="6481261" cy="1325563"/>
          </a:xfrm>
        </p:spPr>
        <p:txBody>
          <a:bodyPr anchor="b">
            <a:noAutofit/>
          </a:bodyPr>
          <a:lstStyle>
            <a:lvl1pPr algn="r">
              <a:defRPr sz="4600"/>
            </a:lvl1pPr>
          </a:lstStyle>
          <a:p>
            <a:r>
              <a:rPr lang="nl-NL"/>
              <a:t>Klik om de stijl te bewerken</a:t>
            </a:r>
          </a:p>
        </p:txBody>
      </p:sp>
      <p:pic>
        <p:nvPicPr>
          <p:cNvPr id="3" name="Afbeelding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84621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787954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9154888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endParaRPr lang="nl-NL"/>
          </a:p>
        </p:txBody>
      </p:sp>
      <p:sp>
        <p:nvSpPr>
          <p:cNvPr id="15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405662" y="4184231"/>
            <a:ext cx="5492426" cy="823912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b="0">
                <a:latin typeface="HurmeGeometricSans1 Regular" panose="020B0500020000000000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5416826" y="2576527"/>
            <a:ext cx="6481261" cy="1325563"/>
          </a:xfrm>
        </p:spPr>
        <p:txBody>
          <a:bodyPr anchor="b">
            <a:noAutofit/>
          </a:bodyPr>
          <a:lstStyle>
            <a:lvl1pPr algn="r">
              <a:defRPr sz="4600"/>
            </a:lvl1pPr>
          </a:lstStyle>
          <a:p>
            <a:r>
              <a:rPr lang="nl-NL"/>
              <a:t>Klik om de stijl te bewerken</a:t>
            </a:r>
          </a:p>
        </p:txBody>
      </p:sp>
      <p:pic>
        <p:nvPicPr>
          <p:cNvPr id="3" name="Afbeelding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84621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227584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9154888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endParaRPr lang="nl-NL"/>
          </a:p>
        </p:txBody>
      </p:sp>
      <p:sp>
        <p:nvSpPr>
          <p:cNvPr id="15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405662" y="4184231"/>
            <a:ext cx="5492426" cy="823912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b="0">
                <a:latin typeface="HurmeGeometricSans1 Regular" panose="020B0500020000000000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5416826" y="2576527"/>
            <a:ext cx="6481261" cy="1325563"/>
          </a:xfrm>
        </p:spPr>
        <p:txBody>
          <a:bodyPr anchor="b">
            <a:noAutofit/>
          </a:bodyPr>
          <a:lstStyle>
            <a:lvl1pPr algn="r">
              <a:defRPr sz="4600"/>
            </a:lvl1pPr>
          </a:lstStyle>
          <a:p>
            <a:r>
              <a:rPr lang="nl-NL"/>
              <a:t>Klik om de stijl te bewerken</a:t>
            </a:r>
          </a:p>
        </p:txBody>
      </p:sp>
      <p:pic>
        <p:nvPicPr>
          <p:cNvPr id="3" name="Afbeelding 2"/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84621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535290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slide">
    <p:bg>
      <p:bgPr>
        <a:solidFill>
          <a:srgbClr val="FA630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9154888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l-NL"/>
          </a:p>
        </p:txBody>
      </p:sp>
      <p:sp>
        <p:nvSpPr>
          <p:cNvPr id="8" name="Rectangle 113"/>
          <p:cNvSpPr>
            <a:spLocks noChangeArrowheads="1"/>
          </p:cNvSpPr>
          <p:nvPr userDrawn="1"/>
        </p:nvSpPr>
        <p:spPr bwMode="gray">
          <a:xfrm>
            <a:off x="6405662" y="4025348"/>
            <a:ext cx="5492426" cy="558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405662" y="4134536"/>
            <a:ext cx="5492426" cy="823912"/>
          </a:xfrm>
        </p:spPr>
        <p:txBody>
          <a:bodyPr anchor="t">
            <a:normAutofit/>
          </a:bodyPr>
          <a:lstStyle>
            <a:lvl1pPr marL="0" indent="0" algn="r">
              <a:buNone/>
              <a:defRPr sz="2000" b="0">
                <a:solidFill>
                  <a:schemeClr val="bg1"/>
                </a:solidFill>
                <a:latin typeface="HurmeGeometricSans1 Regular" panose="020B0500020000000000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0"/>
            <a:endParaRPr lang="nl-NL"/>
          </a:p>
        </p:txBody>
      </p:sp>
      <p:sp>
        <p:nvSpPr>
          <p:cNvPr id="10" name="Tijdelijke aanduiding voor tekst 2"/>
          <p:cNvSpPr>
            <a:spLocks noGrp="1"/>
          </p:cNvSpPr>
          <p:nvPr>
            <p:ph type="body" idx="13"/>
          </p:nvPr>
        </p:nvSpPr>
        <p:spPr>
          <a:xfrm>
            <a:off x="6405662" y="2295939"/>
            <a:ext cx="5492426" cy="1600011"/>
          </a:xfrm>
        </p:spPr>
        <p:txBody>
          <a:bodyPr anchor="b">
            <a:normAutofit/>
          </a:bodyPr>
          <a:lstStyle>
            <a:lvl1pPr marL="0" indent="0" algn="r">
              <a:buNone/>
              <a:defRPr sz="2800" b="0">
                <a:solidFill>
                  <a:schemeClr val="bg1"/>
                </a:solidFill>
                <a:latin typeface="Mastadoni G3" panose="02000000000000000000" pitchFamily="50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586392439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80355" y="1497634"/>
            <a:ext cx="11548160" cy="4654687"/>
          </a:xfrm>
        </p:spPr>
        <p:txBody>
          <a:bodyPr>
            <a:normAutofit/>
          </a:bodyPr>
          <a:lstStyle>
            <a:lvl1pPr>
              <a:buClr>
                <a:srgbClr val="FD7900"/>
              </a:buClr>
              <a:defRPr sz="2000">
                <a:latin typeface="HurmeGeometricSans1 Regular" panose="020B0500020000000000" pitchFamily="34" charset="0"/>
              </a:defRPr>
            </a:lvl1pPr>
            <a:lvl2pPr marL="685800" indent="-228600">
              <a:buClr>
                <a:srgbClr val="FD7900"/>
              </a:buClr>
              <a:buFont typeface="Courier New" panose="02070309020205020404" pitchFamily="49" charset="0"/>
              <a:buChar char="o"/>
              <a:defRPr sz="1800">
                <a:latin typeface="HurmeGeometricSans1 Regular" panose="020B0500020000000000" pitchFamily="34" charset="0"/>
              </a:defRPr>
            </a:lvl2pPr>
            <a:lvl3pPr marL="1143000" indent="-228600">
              <a:buClr>
                <a:srgbClr val="FD7900"/>
              </a:buClr>
              <a:buFont typeface="HurmeGeometricSans1 Regular" panose="020B0500020000000000" pitchFamily="34" charset="0"/>
              <a:buChar char="–"/>
              <a:defRPr sz="1600">
                <a:latin typeface="HurmeGeometricSans1 Regular" panose="020B0500020000000000" pitchFamily="34" charset="0"/>
              </a:defRPr>
            </a:lvl3pPr>
            <a:lvl4pPr>
              <a:buClr>
                <a:schemeClr val="accent2"/>
              </a:buClr>
              <a:defRPr sz="1400">
                <a:latin typeface="HurmeGeometricSans1 Regular" panose="020B0500020000000000" pitchFamily="34" charset="0"/>
              </a:defRPr>
            </a:lvl4pPr>
            <a:lvl5pPr>
              <a:buClr>
                <a:schemeClr val="accent2"/>
              </a:buClr>
              <a:defRPr sz="1400">
                <a:latin typeface="HurmeGeometricSans1 Regular" panose="020B0500020000000000" pitchFamily="34" charset="0"/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</p:txBody>
      </p:sp>
      <p:sp>
        <p:nvSpPr>
          <p:cNvPr id="8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9154888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endParaRPr lang="nl-NL"/>
          </a:p>
        </p:txBody>
      </p:sp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280355" y="164506"/>
            <a:ext cx="10312153" cy="1112770"/>
          </a:xfrm>
        </p:spPr>
        <p:txBody>
          <a:bodyPr>
            <a:normAutofit/>
          </a:bodyPr>
          <a:lstStyle>
            <a:lvl1pPr>
              <a:defRPr sz="2800" kern="0" baseline="0">
                <a:latin typeface="Mastadoni G3" panose="02000000000000000000" pitchFamily="50" charset="0"/>
              </a:defRPr>
            </a:lvl1pPr>
          </a:lstStyle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846872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9154888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endParaRPr lang="nl-NL">
              <a:solidFill>
                <a:srgbClr val="ED7D31"/>
              </a:solidFill>
            </a:endParaRPr>
          </a:p>
        </p:txBody>
      </p:sp>
      <p:pic>
        <p:nvPicPr>
          <p:cNvPr id="11" name="Picture 6">
            <a:extLst>
              <a:ext uri="{FF2B5EF4-FFF2-40B4-BE49-F238E27FC236}">
                <a16:creationId xmlns:a16="http://schemas.microsoft.com/office/drawing/2014/main" id="{582E73FB-55B8-5B44-BC31-644026FD595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5419" y="164505"/>
            <a:ext cx="1112770" cy="1112770"/>
          </a:xfrm>
          <a:prstGeom prst="rect">
            <a:avLst/>
          </a:prstGeom>
        </p:spPr>
      </p:pic>
      <p:sp>
        <p:nvSpPr>
          <p:cNvPr id="15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405662" y="4184231"/>
            <a:ext cx="5492426" cy="823912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b="0">
                <a:latin typeface="HurmeGeometricSans1 Regular" panose="020B0500020000000000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5416826" y="2576527"/>
            <a:ext cx="6481261" cy="1325563"/>
          </a:xfrm>
        </p:spPr>
        <p:txBody>
          <a:bodyPr anchor="b">
            <a:noAutofit/>
          </a:bodyPr>
          <a:lstStyle>
            <a:lvl1pPr algn="r">
              <a:defRPr sz="4000">
                <a:latin typeface="Mastadoni G3" panose="02000000000000000000" pitchFamily="50" charset="0"/>
              </a:defRPr>
            </a:lvl1pPr>
          </a:lstStyle>
          <a:p>
            <a:r>
              <a:rPr lang="nl-NL"/>
              <a:t>Klik om de stijl te bewerken</a:t>
            </a:r>
          </a:p>
        </p:txBody>
      </p:sp>
      <p:pic>
        <p:nvPicPr>
          <p:cNvPr id="2" name="Afbeelding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84621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575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280355" y="1490068"/>
            <a:ext cx="5580000" cy="823912"/>
          </a:xfrm>
        </p:spPr>
        <p:txBody>
          <a:bodyPr anchor="t">
            <a:normAutofit/>
          </a:bodyPr>
          <a:lstStyle>
            <a:lvl1pPr marL="0" indent="0">
              <a:buNone/>
              <a:defRPr sz="2000" b="0">
                <a:latin typeface="Mastadoni G3" panose="02000000000000000000" pitchFamily="50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280355" y="2313980"/>
            <a:ext cx="5580000" cy="3858220"/>
          </a:xfrm>
        </p:spPr>
        <p:txBody>
          <a:bodyPr>
            <a:normAutofit/>
          </a:bodyPr>
          <a:lstStyle>
            <a:lvl1pPr>
              <a:buClr>
                <a:srgbClr val="FD7900"/>
              </a:buClr>
              <a:defRPr sz="2000">
                <a:latin typeface="HurmeGeometricSans1 Regular" panose="020B0500020000000000" pitchFamily="34" charset="0"/>
              </a:defRPr>
            </a:lvl1pPr>
            <a:lvl2pPr marL="685800" indent="-228600">
              <a:buClr>
                <a:srgbClr val="FD7900"/>
              </a:buClr>
              <a:buFont typeface="Courier New" panose="02070309020205020404" pitchFamily="49" charset="0"/>
              <a:buChar char="o"/>
              <a:defRPr sz="1800">
                <a:latin typeface="HurmeGeometricSans1 Regular" panose="020B0500020000000000" pitchFamily="34" charset="0"/>
              </a:defRPr>
            </a:lvl2pPr>
            <a:lvl3pPr marL="1143000" indent="-228600">
              <a:buClr>
                <a:srgbClr val="FD7900"/>
              </a:buClr>
              <a:buFont typeface="HurmeGeometricSans1 Regular" panose="020B0500020000000000" pitchFamily="34" charset="0"/>
              <a:buChar char="–"/>
              <a:defRPr sz="1600">
                <a:latin typeface="HurmeGeometricSans1 Regular" panose="020B0500020000000000" pitchFamily="34" charset="0"/>
              </a:defRPr>
            </a:lvl3pPr>
            <a:lvl4pPr>
              <a:defRPr sz="1400">
                <a:latin typeface="HurmeGeometricSans1 Regular" panose="020B0500020000000000" pitchFamily="34" charset="0"/>
              </a:defRPr>
            </a:lvl4pPr>
            <a:lvl5pPr>
              <a:defRPr sz="1400">
                <a:latin typeface="HurmeGeometricSans1 Regular" panose="020B0500020000000000" pitchFamily="34" charset="0"/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245673" y="1490068"/>
            <a:ext cx="5580000" cy="823912"/>
          </a:xfrm>
        </p:spPr>
        <p:txBody>
          <a:bodyPr anchor="t">
            <a:normAutofit/>
          </a:bodyPr>
          <a:lstStyle>
            <a:lvl1pPr marL="0" indent="0">
              <a:buNone/>
              <a:defRPr sz="2000" b="0">
                <a:latin typeface="Mastadoni G3" panose="02000000000000000000" pitchFamily="50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245673" y="2313980"/>
            <a:ext cx="5580000" cy="3858220"/>
          </a:xfrm>
        </p:spPr>
        <p:txBody>
          <a:bodyPr>
            <a:normAutofit/>
          </a:bodyPr>
          <a:lstStyle>
            <a:lvl1pPr>
              <a:buClr>
                <a:srgbClr val="FD7900"/>
              </a:buClr>
              <a:defRPr sz="2000">
                <a:latin typeface="HurmeGeometricSans1 Regular" panose="020B0500020000000000" pitchFamily="34" charset="0"/>
              </a:defRPr>
            </a:lvl1pPr>
            <a:lvl2pPr marL="685800" indent="-228600">
              <a:buClr>
                <a:srgbClr val="FD7900"/>
              </a:buClr>
              <a:buFont typeface="Courier New" panose="02070309020205020404" pitchFamily="49" charset="0"/>
              <a:buChar char="o"/>
              <a:defRPr sz="1800">
                <a:latin typeface="HurmeGeometricSans1 Regular" panose="020B0500020000000000" pitchFamily="34" charset="0"/>
              </a:defRPr>
            </a:lvl2pPr>
            <a:lvl3pPr marL="1143000" indent="-228600">
              <a:buClr>
                <a:srgbClr val="FD7900"/>
              </a:buClr>
              <a:buFont typeface="HurmeGeometricSans1 Regular" panose="020B0500020000000000" pitchFamily="34" charset="0"/>
              <a:buChar char="–"/>
              <a:defRPr sz="1600">
                <a:latin typeface="HurmeGeometricSans1 Regular" panose="020B0500020000000000" pitchFamily="34" charset="0"/>
              </a:defRPr>
            </a:lvl3pPr>
            <a:lvl4pPr>
              <a:defRPr sz="1400">
                <a:latin typeface="HurmeGeometricSans1 Regular" panose="020B0500020000000000" pitchFamily="34" charset="0"/>
              </a:defRPr>
            </a:lvl4pPr>
            <a:lvl5pPr>
              <a:defRPr sz="1400">
                <a:latin typeface="HurmeGeometricSans1 Regular" panose="020B0500020000000000" pitchFamily="34" charset="0"/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</p:txBody>
      </p:sp>
      <p:sp>
        <p:nvSpPr>
          <p:cNvPr id="11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9154888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endParaRPr lang="nl-NL"/>
          </a:p>
        </p:txBody>
      </p:sp>
      <p:sp>
        <p:nvSpPr>
          <p:cNvPr id="12" name="Titel 1"/>
          <p:cNvSpPr>
            <a:spLocks noGrp="1"/>
          </p:cNvSpPr>
          <p:nvPr>
            <p:ph type="title"/>
          </p:nvPr>
        </p:nvSpPr>
        <p:spPr>
          <a:xfrm>
            <a:off x="280355" y="164506"/>
            <a:ext cx="10503602" cy="1112770"/>
          </a:xfrm>
        </p:spPr>
        <p:txBody>
          <a:bodyPr>
            <a:normAutofit/>
          </a:bodyPr>
          <a:lstStyle>
            <a:lvl1pPr>
              <a:defRPr sz="2800" kern="0" baseline="0">
                <a:latin typeface="Mastadoni G3" panose="02000000000000000000" pitchFamily="50" charset="0"/>
              </a:defRPr>
            </a:lvl1pPr>
          </a:lstStyle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678773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280355" y="5382330"/>
            <a:ext cx="3600000" cy="823912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b="0">
                <a:latin typeface="Mastadoni G3" panose="02000000000000000000" pitchFamily="50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283197" y="1501227"/>
            <a:ext cx="3600000" cy="3786390"/>
          </a:xfrm>
        </p:spPr>
        <p:txBody>
          <a:bodyPr>
            <a:normAutofit/>
          </a:bodyPr>
          <a:lstStyle>
            <a:lvl1pPr>
              <a:buClr>
                <a:srgbClr val="FD7900"/>
              </a:buClr>
              <a:defRPr sz="2000">
                <a:latin typeface="HurmeGeometricSans1 Regular" panose="020B0500020000000000" pitchFamily="34" charset="0"/>
              </a:defRPr>
            </a:lvl1pPr>
            <a:lvl2pPr marL="685800" indent="-228600">
              <a:buClr>
                <a:srgbClr val="FD7900"/>
              </a:buClr>
              <a:buFont typeface="Courier New" panose="02070309020205020404" pitchFamily="49" charset="0"/>
              <a:buChar char="o"/>
              <a:defRPr sz="1800">
                <a:latin typeface="HurmeGeometricSans1 Regular" panose="020B0500020000000000" pitchFamily="34" charset="0"/>
              </a:defRPr>
            </a:lvl2pPr>
            <a:lvl3pPr marL="1143000" indent="-228600">
              <a:buClr>
                <a:srgbClr val="FD7900"/>
              </a:buClr>
              <a:buFont typeface="HurmeGeometricSans1 Regular" panose="020B0500020000000000" pitchFamily="34" charset="0"/>
              <a:buChar char="–"/>
              <a:defRPr sz="1600">
                <a:latin typeface="HurmeGeometricSans1 Regular" panose="020B0500020000000000" pitchFamily="34" charset="0"/>
              </a:defRPr>
            </a:lvl3pPr>
            <a:lvl4pPr>
              <a:defRPr sz="1400">
                <a:latin typeface="HurmeGeometricSans1 Regular" panose="020B0500020000000000" pitchFamily="34" charset="0"/>
              </a:defRPr>
            </a:lvl4pPr>
            <a:lvl5pPr>
              <a:defRPr sz="1400">
                <a:latin typeface="HurmeGeometricSans1 Regular" panose="020B0500020000000000" pitchFamily="34" charset="0"/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148516" y="5382330"/>
            <a:ext cx="3600000" cy="823912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b="0">
                <a:latin typeface="Mastadoni G3" panose="02000000000000000000" pitchFamily="50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151358" y="1501227"/>
            <a:ext cx="3600000" cy="3786390"/>
          </a:xfrm>
        </p:spPr>
        <p:txBody>
          <a:bodyPr>
            <a:normAutofit/>
          </a:bodyPr>
          <a:lstStyle>
            <a:lvl1pPr>
              <a:buClr>
                <a:srgbClr val="FD7900"/>
              </a:buClr>
              <a:defRPr sz="2000">
                <a:latin typeface="HurmeGeometricSans1 Regular" panose="020B0500020000000000" pitchFamily="34" charset="0"/>
              </a:defRPr>
            </a:lvl1pPr>
            <a:lvl2pPr marL="685800" indent="-228600">
              <a:buClr>
                <a:srgbClr val="FD7900"/>
              </a:buClr>
              <a:buFont typeface="Courier New" panose="02070309020205020404" pitchFamily="49" charset="0"/>
              <a:buChar char="o"/>
              <a:defRPr sz="1800">
                <a:latin typeface="HurmeGeometricSans1 Regular" panose="020B0500020000000000" pitchFamily="34" charset="0"/>
              </a:defRPr>
            </a:lvl2pPr>
            <a:lvl3pPr marL="1143000" indent="-228600">
              <a:buClr>
                <a:srgbClr val="FD7900"/>
              </a:buClr>
              <a:buFont typeface="HurmeGeometricSans1 Regular" panose="020B0500020000000000" pitchFamily="34" charset="0"/>
              <a:buChar char="–"/>
              <a:defRPr sz="1600">
                <a:latin typeface="HurmeGeometricSans1 Regular" panose="020B0500020000000000" pitchFamily="34" charset="0"/>
              </a:defRPr>
            </a:lvl3pPr>
            <a:lvl4pPr>
              <a:defRPr sz="1400">
                <a:latin typeface="HurmeGeometricSans1 Regular" panose="020B0500020000000000" pitchFamily="34" charset="0"/>
              </a:defRPr>
            </a:lvl4pPr>
            <a:lvl5pPr>
              <a:defRPr sz="1400">
                <a:latin typeface="HurmeGeometricSans1 Regular" panose="020B0500020000000000" pitchFamily="34" charset="0"/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</p:txBody>
      </p:sp>
      <p:sp>
        <p:nvSpPr>
          <p:cNvPr id="11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9154888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endParaRPr lang="nl-NL"/>
          </a:p>
        </p:txBody>
      </p:sp>
      <p:sp>
        <p:nvSpPr>
          <p:cNvPr id="12" name="Titel 1"/>
          <p:cNvSpPr>
            <a:spLocks noGrp="1"/>
          </p:cNvSpPr>
          <p:nvPr>
            <p:ph type="title"/>
          </p:nvPr>
        </p:nvSpPr>
        <p:spPr>
          <a:xfrm>
            <a:off x="270416" y="166916"/>
            <a:ext cx="10312153" cy="1110360"/>
          </a:xfrm>
        </p:spPr>
        <p:txBody>
          <a:bodyPr>
            <a:normAutofit/>
          </a:bodyPr>
          <a:lstStyle>
            <a:lvl1pPr>
              <a:defRPr sz="2800" kern="0" baseline="0">
                <a:latin typeface="Mastadoni G3" panose="02000000000000000000" pitchFamily="50" charset="0"/>
              </a:defRPr>
            </a:lvl1pPr>
          </a:lstStyle>
          <a:p>
            <a:endParaRPr lang="nl-NL"/>
          </a:p>
        </p:txBody>
      </p:sp>
      <p:sp>
        <p:nvSpPr>
          <p:cNvPr id="9" name="Tijdelijke aanduiding voor tekst 4"/>
          <p:cNvSpPr>
            <a:spLocks noGrp="1"/>
          </p:cNvSpPr>
          <p:nvPr>
            <p:ph type="body" sz="quarter" idx="13"/>
          </p:nvPr>
        </p:nvSpPr>
        <p:spPr>
          <a:xfrm>
            <a:off x="8016677" y="5370126"/>
            <a:ext cx="3600000" cy="823912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b="0">
                <a:latin typeface="Mastadoni G3" panose="02000000000000000000" pitchFamily="50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13" name="Tijdelijke aanduiding voor inhoud 5"/>
          <p:cNvSpPr>
            <a:spLocks noGrp="1"/>
          </p:cNvSpPr>
          <p:nvPr>
            <p:ph sz="quarter" idx="14"/>
          </p:nvPr>
        </p:nvSpPr>
        <p:spPr>
          <a:xfrm>
            <a:off x="8019519" y="1489023"/>
            <a:ext cx="3600000" cy="3798594"/>
          </a:xfrm>
        </p:spPr>
        <p:txBody>
          <a:bodyPr>
            <a:normAutofit/>
          </a:bodyPr>
          <a:lstStyle>
            <a:lvl1pPr>
              <a:buClr>
                <a:srgbClr val="FD7900"/>
              </a:buClr>
              <a:defRPr sz="2000">
                <a:latin typeface="HurmeGeometricSans1 Regular" panose="020B0500020000000000" pitchFamily="34" charset="0"/>
              </a:defRPr>
            </a:lvl1pPr>
            <a:lvl2pPr marL="685800" indent="-228600">
              <a:buClr>
                <a:srgbClr val="FD7900"/>
              </a:buClr>
              <a:buFont typeface="Courier New" panose="02070309020205020404" pitchFamily="49" charset="0"/>
              <a:buChar char="o"/>
              <a:defRPr sz="1800">
                <a:latin typeface="HurmeGeometricSans1 Regular" panose="020B0500020000000000" pitchFamily="34" charset="0"/>
              </a:defRPr>
            </a:lvl2pPr>
            <a:lvl3pPr marL="1143000" indent="-228600">
              <a:buClr>
                <a:srgbClr val="FD7900"/>
              </a:buClr>
              <a:buFont typeface="HurmeGeometricSans1 Regular" panose="020B0500020000000000" pitchFamily="34" charset="0"/>
              <a:buChar char="–"/>
              <a:defRPr sz="1600">
                <a:latin typeface="HurmeGeometricSans1 Regular" panose="020B0500020000000000" pitchFamily="34" charset="0"/>
              </a:defRPr>
            </a:lvl3pPr>
            <a:lvl4pPr>
              <a:defRPr sz="1400">
                <a:latin typeface="HurmeGeometricSans1 Regular" panose="020B0500020000000000" pitchFamily="34" charset="0"/>
              </a:defRPr>
            </a:lvl4pPr>
            <a:lvl5pPr>
              <a:defRPr sz="1400">
                <a:latin typeface="HurmeGeometricSans1 Regular" panose="020B0500020000000000" pitchFamily="34" charset="0"/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</p:txBody>
      </p:sp>
    </p:spTree>
    <p:extLst>
      <p:ext uri="{BB962C8B-B14F-4D97-AF65-F5344CB8AC3E}">
        <p14:creationId xmlns:p14="http://schemas.microsoft.com/office/powerpoint/2010/main" val="1761006494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9154888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endParaRPr lang="nl-NL"/>
          </a:p>
        </p:txBody>
      </p:sp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270416" y="164506"/>
            <a:ext cx="10404210" cy="1112770"/>
          </a:xfrm>
        </p:spPr>
        <p:txBody>
          <a:bodyPr>
            <a:normAutofit/>
          </a:bodyPr>
          <a:lstStyle>
            <a:lvl1pPr>
              <a:defRPr sz="2800" kern="0" baseline="0">
                <a:latin typeface="Mastadoni G3" panose="02000000000000000000" pitchFamily="50" charset="0"/>
              </a:defRPr>
            </a:lvl1pPr>
          </a:lstStyle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1360227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9154888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4355166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EF861C1-2B00-2786-4B68-23ABBDBDB2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11365488-281C-38A5-791C-0AFC6C2077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D89A021-2FA7-873D-FC79-86140205AD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C265F-8618-4C41-B7CD-5F1A094F825F}" type="datetimeFigureOut">
              <a:rPr lang="nl-NL" smtClean="0"/>
              <a:t>29-12-2024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AB550F7-3E56-94C8-FB7D-4666D0DBA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E045414-8147-A599-02DD-0DCCC2D817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BA10E-D010-4D1B-BB63-E5F1ED6BC43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51097274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9ED802B-AF30-36F7-A536-7A2DD33BBF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8ED6EB2-1D54-7A29-6C9B-D70B890C49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2A1BA33-C007-0391-9225-49F6BE900B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C265F-8618-4C41-B7CD-5F1A094F825F}" type="datetimeFigureOut">
              <a:rPr lang="nl-NL" smtClean="0"/>
              <a:t>29-12-2024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7B78D94-E7E2-F475-5D27-A566F81ED2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0BA4963-603A-709B-B722-079ACFA6E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BA10E-D010-4D1B-BB63-E5F1ED6BC43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77612682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D3533B0-20D0-2EE5-D4B4-93F2A32711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98956ECC-82AC-63F6-39EB-32C74E4843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6AE2206-6B25-9F61-C7A2-221545689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C265F-8618-4C41-B7CD-5F1A094F825F}" type="datetimeFigureOut">
              <a:rPr lang="nl-NL" smtClean="0"/>
              <a:t>29-12-2024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52DCBDD-6BBC-E0CD-E30B-C9353717A0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09C5E26-063D-CE0B-F877-87A30C8FE4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BA10E-D010-4D1B-BB63-E5F1ED6BC43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45561361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491D929-4E04-333F-D07B-140EF5DEB9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F7CB770-E089-E91B-712E-70C6B9ED4CA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398D2C88-34B3-0F0B-BA27-C754926574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AB58444D-1810-3A6D-C10E-0159C546E3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C265F-8618-4C41-B7CD-5F1A094F825F}" type="datetimeFigureOut">
              <a:rPr lang="nl-NL" smtClean="0"/>
              <a:t>29-12-2024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A629EA16-B81F-D668-E48C-93D4702619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C69E45A7-5214-0ED8-D176-4A7869355A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BA10E-D010-4D1B-BB63-E5F1ED6BC43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07255251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0725A1D-2F91-4B2B-D9BB-9303073633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BC9B1569-8795-8083-A14D-C14F531736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DE83FB1D-B3BC-AEF9-9A13-B11622576E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6A3700B1-5175-4C04-2013-F52E86E0F4D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09EF7514-B250-0E4C-8AFB-B71D2E9E914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C1C698E1-ED9A-1035-6250-FF52E0F5BB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C265F-8618-4C41-B7CD-5F1A094F825F}" type="datetimeFigureOut">
              <a:rPr lang="nl-NL" smtClean="0"/>
              <a:t>29-12-2024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458C6EDB-15B7-46DB-0DAA-40BB8CE100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59E9E7AE-F231-8A1F-7833-68CB993A01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BA10E-D010-4D1B-BB63-E5F1ED6BC43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82333051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4038E18-7C0A-A3F4-4A5F-64A8F9ECF7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FCA8B078-8C94-ADB4-14F4-336B1ECE13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C265F-8618-4C41-B7CD-5F1A094F825F}" type="datetimeFigureOut">
              <a:rPr lang="nl-NL" smtClean="0"/>
              <a:t>29-12-2024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C92C6A39-8C74-A5EC-37C7-0AFF9A79F8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3AF9CD91-EE33-0BC3-4040-2A6728C7EE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BA10E-D010-4D1B-BB63-E5F1ED6BC43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974948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9154888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endParaRPr lang="nl-NL">
              <a:solidFill>
                <a:srgbClr val="ED7D31"/>
              </a:solidFill>
            </a:endParaRPr>
          </a:p>
        </p:txBody>
      </p:sp>
      <p:pic>
        <p:nvPicPr>
          <p:cNvPr id="11" name="Picture 6">
            <a:extLst>
              <a:ext uri="{FF2B5EF4-FFF2-40B4-BE49-F238E27FC236}">
                <a16:creationId xmlns:a16="http://schemas.microsoft.com/office/drawing/2014/main" id="{582E73FB-55B8-5B44-BC31-644026FD595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5419" y="164505"/>
            <a:ext cx="1112770" cy="1112770"/>
          </a:xfrm>
          <a:prstGeom prst="rect">
            <a:avLst/>
          </a:prstGeom>
        </p:spPr>
      </p:pic>
      <p:sp>
        <p:nvSpPr>
          <p:cNvPr id="15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405662" y="4184231"/>
            <a:ext cx="5492426" cy="823912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b="0">
                <a:latin typeface="HurmeGeometricSans1 Regular" panose="020B0500020000000000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5416826" y="2576527"/>
            <a:ext cx="6481261" cy="1325563"/>
          </a:xfrm>
        </p:spPr>
        <p:txBody>
          <a:bodyPr anchor="b">
            <a:noAutofit/>
          </a:bodyPr>
          <a:lstStyle>
            <a:lvl1pPr algn="r">
              <a:defRPr sz="4000">
                <a:latin typeface="Mastadoni G3" panose="02000000000000000000" pitchFamily="50" charset="0"/>
              </a:defRPr>
            </a:lvl1pPr>
          </a:lstStyle>
          <a:p>
            <a:r>
              <a:rPr lang="nl-NL"/>
              <a:t>Klik om de stijl te bewerken</a:t>
            </a:r>
          </a:p>
        </p:txBody>
      </p:sp>
      <p:pic>
        <p:nvPicPr>
          <p:cNvPr id="3" name="Afbeelding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84621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099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3A3556EA-100B-9E07-5E01-3C67606E46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C265F-8618-4C41-B7CD-5F1A094F825F}" type="datetimeFigureOut">
              <a:rPr lang="nl-NL" smtClean="0"/>
              <a:t>29-12-2024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6B702F24-28EA-469B-8B20-0F149A73AC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6D5F7DD-DAA4-808C-92CA-17A5359979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BA10E-D010-4D1B-BB63-E5F1ED6BC43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74750493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1ED44B5-EA24-DB9D-7B97-F783F8107B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B2DAC36-D621-E733-84BE-E2FDFAFC4C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63A809DE-3E8F-5015-71EB-12A76E8BA5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F7549FED-9B82-BB3C-1365-C91342F340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C265F-8618-4C41-B7CD-5F1A094F825F}" type="datetimeFigureOut">
              <a:rPr lang="nl-NL" smtClean="0"/>
              <a:t>29-12-2024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9DF67FA3-2015-DBB7-565B-B2429FE43C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F44E0C1B-D7E5-C931-BEFD-CDF26896BE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BA10E-D010-4D1B-BB63-E5F1ED6BC43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24826866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9B4350E-4174-1183-4F57-BB9D08FBAA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3CB07F95-E08E-96EB-B3FC-8FAF6393A89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4FBAE16A-0F6F-2C27-EA8F-80B1CE1827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579DF71F-DF9C-0A61-F8D1-D6FBA57765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C265F-8618-4C41-B7CD-5F1A094F825F}" type="datetimeFigureOut">
              <a:rPr lang="nl-NL" smtClean="0"/>
              <a:t>29-12-2024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3147ABFC-D04A-175F-9A04-2DD6FDFCC5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65D34326-25AE-1767-FC55-CCD7322264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BA10E-D010-4D1B-BB63-E5F1ED6BC43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51651964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E8980E6-7FB3-921F-48B3-80C7601EE7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6592F2B9-688D-35CF-E742-BF99816632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FA46D7D-F263-3CD4-2A16-2838946913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C265F-8618-4C41-B7CD-5F1A094F825F}" type="datetimeFigureOut">
              <a:rPr lang="nl-NL" smtClean="0"/>
              <a:t>29-12-2024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685B23B-6F8E-350F-D23F-A8FADE7D0D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0C4F9A4-C8A4-CBF5-BB66-2C1108E92D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BA10E-D010-4D1B-BB63-E5F1ED6BC43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31486449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32BC3A55-1894-6A43-A3BA-6A6852041AC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16F4DFF6-8B19-2D87-C41B-AD83ADA5EF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7A69CDE-B0D1-22EE-9A28-C3A1469F4A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C265F-8618-4C41-B7CD-5F1A094F825F}" type="datetimeFigureOut">
              <a:rPr lang="nl-NL" smtClean="0"/>
              <a:t>29-12-2024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23321F6-0599-563F-325B-97292D190C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83E4103-5F80-8461-F497-36083E2EC7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BA10E-D010-4D1B-BB63-E5F1ED6BC43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29559648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slide">
    <p:bg>
      <p:bgPr>
        <a:solidFill>
          <a:srgbClr val="FD7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9154888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l-NL" dirty="0"/>
          </a:p>
        </p:txBody>
      </p:sp>
      <p:pic>
        <p:nvPicPr>
          <p:cNvPr id="11" name="Picture 6">
            <a:extLst>
              <a:ext uri="{FF2B5EF4-FFF2-40B4-BE49-F238E27FC236}">
                <a16:creationId xmlns:a16="http://schemas.microsoft.com/office/drawing/2014/main" id="{582E73FB-55B8-5B44-BC31-644026FD595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5419" y="164505"/>
            <a:ext cx="1112770" cy="1112770"/>
          </a:xfrm>
          <a:prstGeom prst="rect">
            <a:avLst/>
          </a:prstGeom>
        </p:spPr>
      </p:pic>
      <p:sp>
        <p:nvSpPr>
          <p:cNvPr id="8" name="Rectangle 113"/>
          <p:cNvSpPr>
            <a:spLocks noChangeArrowheads="1"/>
          </p:cNvSpPr>
          <p:nvPr userDrawn="1"/>
        </p:nvSpPr>
        <p:spPr bwMode="gray">
          <a:xfrm>
            <a:off x="6405662" y="4025348"/>
            <a:ext cx="5492426" cy="558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5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405662" y="4134536"/>
            <a:ext cx="5492426" cy="823912"/>
          </a:xfrm>
        </p:spPr>
        <p:txBody>
          <a:bodyPr anchor="t">
            <a:normAutofit/>
          </a:bodyPr>
          <a:lstStyle>
            <a:lvl1pPr marL="0" indent="0" algn="r">
              <a:buNone/>
              <a:defRPr sz="2000" b="0">
                <a:solidFill>
                  <a:schemeClr val="bg1"/>
                </a:solidFill>
                <a:latin typeface="HurmeGeometricSans1 Regular" panose="020B0500020000000000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/>
              <a:t>Klik om de modelstijlen te bewerken</a:t>
            </a:r>
          </a:p>
          <a:p>
            <a:pPr lvl="0"/>
            <a:endParaRPr lang="nl-NL" dirty="0"/>
          </a:p>
        </p:txBody>
      </p:sp>
      <p:sp>
        <p:nvSpPr>
          <p:cNvPr id="10" name="Tijdelijke aanduiding voor tekst 2"/>
          <p:cNvSpPr>
            <a:spLocks noGrp="1"/>
          </p:cNvSpPr>
          <p:nvPr>
            <p:ph type="body" idx="13"/>
          </p:nvPr>
        </p:nvSpPr>
        <p:spPr>
          <a:xfrm>
            <a:off x="6405662" y="2295939"/>
            <a:ext cx="5492426" cy="1600011"/>
          </a:xfrm>
        </p:spPr>
        <p:txBody>
          <a:bodyPr anchor="b">
            <a:normAutofit/>
          </a:bodyPr>
          <a:lstStyle>
            <a:lvl1pPr marL="0" indent="0" algn="r">
              <a:buNone/>
              <a:defRPr sz="2800" b="0">
                <a:solidFill>
                  <a:schemeClr val="bg1"/>
                </a:solidFill>
                <a:latin typeface="Mastadoni G3" panose="02000000000000000000" pitchFamily="50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40520932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oleObject" Target="../embeddings/oleObject1.bin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ags" Target="../tags/tag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28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1.e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18" Type="http://schemas.openxmlformats.org/officeDocument/2006/relationships/slideLayout" Target="../slideLayouts/slideLayout40.xml"/><Relationship Id="rId3" Type="http://schemas.openxmlformats.org/officeDocument/2006/relationships/slideLayout" Target="../slideLayouts/slideLayout25.xml"/><Relationship Id="rId21" Type="http://schemas.openxmlformats.org/officeDocument/2006/relationships/slideLayout" Target="../slideLayouts/slideLayout43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20" Type="http://schemas.openxmlformats.org/officeDocument/2006/relationships/slideLayout" Target="../slideLayouts/slideLayout42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23" Type="http://schemas.openxmlformats.org/officeDocument/2006/relationships/image" Target="../media/image2.png"/><Relationship Id="rId10" Type="http://schemas.openxmlformats.org/officeDocument/2006/relationships/slideLayout" Target="../slideLayouts/slideLayout32.xml"/><Relationship Id="rId19" Type="http://schemas.openxmlformats.org/officeDocument/2006/relationships/slideLayout" Target="../slideLayouts/slideLayout41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Relationship Id="rId22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.xml"/><Relationship Id="rId13" Type="http://schemas.openxmlformats.org/officeDocument/2006/relationships/slideLayout" Target="../slideLayouts/slideLayout56.xml"/><Relationship Id="rId18" Type="http://schemas.openxmlformats.org/officeDocument/2006/relationships/slideLayout" Target="../slideLayouts/slideLayout61.xml"/><Relationship Id="rId3" Type="http://schemas.openxmlformats.org/officeDocument/2006/relationships/slideLayout" Target="../slideLayouts/slideLayout46.xml"/><Relationship Id="rId21" Type="http://schemas.openxmlformats.org/officeDocument/2006/relationships/theme" Target="../theme/theme3.xml"/><Relationship Id="rId7" Type="http://schemas.openxmlformats.org/officeDocument/2006/relationships/slideLayout" Target="../slideLayouts/slideLayout50.xml"/><Relationship Id="rId12" Type="http://schemas.openxmlformats.org/officeDocument/2006/relationships/slideLayout" Target="../slideLayouts/slideLayout55.xml"/><Relationship Id="rId17" Type="http://schemas.openxmlformats.org/officeDocument/2006/relationships/slideLayout" Target="../slideLayouts/slideLayout60.xml"/><Relationship Id="rId2" Type="http://schemas.openxmlformats.org/officeDocument/2006/relationships/slideLayout" Target="../slideLayouts/slideLayout45.xml"/><Relationship Id="rId16" Type="http://schemas.openxmlformats.org/officeDocument/2006/relationships/slideLayout" Target="../slideLayouts/slideLayout59.xml"/><Relationship Id="rId20" Type="http://schemas.openxmlformats.org/officeDocument/2006/relationships/slideLayout" Target="../slideLayouts/slideLayout63.xml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11" Type="http://schemas.openxmlformats.org/officeDocument/2006/relationships/slideLayout" Target="../slideLayouts/slideLayout54.xml"/><Relationship Id="rId5" Type="http://schemas.openxmlformats.org/officeDocument/2006/relationships/slideLayout" Target="../slideLayouts/slideLayout48.xml"/><Relationship Id="rId15" Type="http://schemas.openxmlformats.org/officeDocument/2006/relationships/slideLayout" Target="../slideLayouts/slideLayout58.xml"/><Relationship Id="rId10" Type="http://schemas.openxmlformats.org/officeDocument/2006/relationships/slideLayout" Target="../slideLayouts/slideLayout53.xml"/><Relationship Id="rId19" Type="http://schemas.openxmlformats.org/officeDocument/2006/relationships/slideLayout" Target="../slideLayouts/slideLayout62.xml"/><Relationship Id="rId4" Type="http://schemas.openxmlformats.org/officeDocument/2006/relationships/slideLayout" Target="../slideLayouts/slideLayout47.xml"/><Relationship Id="rId9" Type="http://schemas.openxmlformats.org/officeDocument/2006/relationships/slideLayout" Target="../slideLayouts/slideLayout52.xml"/><Relationship Id="rId14" Type="http://schemas.openxmlformats.org/officeDocument/2006/relationships/slideLayout" Target="../slideLayouts/slideLayout57.xml"/><Relationship Id="rId22" Type="http://schemas.openxmlformats.org/officeDocument/2006/relationships/image" Target="../media/image18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1.xml"/><Relationship Id="rId13" Type="http://schemas.openxmlformats.org/officeDocument/2006/relationships/slideLayout" Target="../slideLayouts/slideLayout76.xml"/><Relationship Id="rId18" Type="http://schemas.openxmlformats.org/officeDocument/2006/relationships/slideLayout" Target="../slideLayouts/slideLayout81.xml"/><Relationship Id="rId26" Type="http://schemas.openxmlformats.org/officeDocument/2006/relationships/image" Target="../media/image2.png"/><Relationship Id="rId3" Type="http://schemas.openxmlformats.org/officeDocument/2006/relationships/slideLayout" Target="../slideLayouts/slideLayout66.xml"/><Relationship Id="rId21" Type="http://schemas.openxmlformats.org/officeDocument/2006/relationships/theme" Target="../theme/theme4.xml"/><Relationship Id="rId7" Type="http://schemas.openxmlformats.org/officeDocument/2006/relationships/slideLayout" Target="../slideLayouts/slideLayout70.xml"/><Relationship Id="rId12" Type="http://schemas.openxmlformats.org/officeDocument/2006/relationships/slideLayout" Target="../slideLayouts/slideLayout75.xml"/><Relationship Id="rId17" Type="http://schemas.openxmlformats.org/officeDocument/2006/relationships/slideLayout" Target="../slideLayouts/slideLayout80.xml"/><Relationship Id="rId25" Type="http://schemas.openxmlformats.org/officeDocument/2006/relationships/image" Target="../media/image21.emf"/><Relationship Id="rId2" Type="http://schemas.openxmlformats.org/officeDocument/2006/relationships/slideLayout" Target="../slideLayouts/slideLayout65.xml"/><Relationship Id="rId16" Type="http://schemas.openxmlformats.org/officeDocument/2006/relationships/slideLayout" Target="../slideLayouts/slideLayout79.xml"/><Relationship Id="rId20" Type="http://schemas.openxmlformats.org/officeDocument/2006/relationships/slideLayout" Target="../slideLayouts/slideLayout83.xml"/><Relationship Id="rId1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9.xml"/><Relationship Id="rId11" Type="http://schemas.openxmlformats.org/officeDocument/2006/relationships/slideLayout" Target="../slideLayouts/slideLayout74.xml"/><Relationship Id="rId24" Type="http://schemas.openxmlformats.org/officeDocument/2006/relationships/oleObject" Target="../embeddings/oleObject3.bin"/><Relationship Id="rId5" Type="http://schemas.openxmlformats.org/officeDocument/2006/relationships/slideLayout" Target="../slideLayouts/slideLayout68.xml"/><Relationship Id="rId15" Type="http://schemas.openxmlformats.org/officeDocument/2006/relationships/slideLayout" Target="../slideLayouts/slideLayout78.xml"/><Relationship Id="rId23" Type="http://schemas.openxmlformats.org/officeDocument/2006/relationships/tags" Target="../tags/tag5.xml"/><Relationship Id="rId10" Type="http://schemas.openxmlformats.org/officeDocument/2006/relationships/slideLayout" Target="../slideLayouts/slideLayout73.xml"/><Relationship Id="rId19" Type="http://schemas.openxmlformats.org/officeDocument/2006/relationships/slideLayout" Target="../slideLayouts/slideLayout82.xml"/><Relationship Id="rId4" Type="http://schemas.openxmlformats.org/officeDocument/2006/relationships/slideLayout" Target="../slideLayouts/slideLayout67.xml"/><Relationship Id="rId9" Type="http://schemas.openxmlformats.org/officeDocument/2006/relationships/slideLayout" Target="../slideLayouts/slideLayout72.xml"/><Relationship Id="rId14" Type="http://schemas.openxmlformats.org/officeDocument/2006/relationships/slideLayout" Target="../slideLayouts/slideLayout77.xml"/><Relationship Id="rId22" Type="http://schemas.openxmlformats.org/officeDocument/2006/relationships/tags" Target="../tags/tag4.xml"/><Relationship Id="rId27" Type="http://schemas.openxmlformats.org/officeDocument/2006/relationships/image" Target="../media/image22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1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86.xml"/><Relationship Id="rId7" Type="http://schemas.openxmlformats.org/officeDocument/2006/relationships/slideLayout" Target="../slideLayouts/slideLayout90.xml"/><Relationship Id="rId12" Type="http://schemas.openxmlformats.org/officeDocument/2006/relationships/slideLayout" Target="../slideLayouts/slideLayout95.xml"/><Relationship Id="rId2" Type="http://schemas.openxmlformats.org/officeDocument/2006/relationships/slideLayout" Target="../slideLayouts/slideLayout85.xml"/><Relationship Id="rId1" Type="http://schemas.openxmlformats.org/officeDocument/2006/relationships/slideLayout" Target="../slideLayouts/slideLayout84.xml"/><Relationship Id="rId6" Type="http://schemas.openxmlformats.org/officeDocument/2006/relationships/slideLayout" Target="../slideLayouts/slideLayout89.xml"/><Relationship Id="rId11" Type="http://schemas.openxmlformats.org/officeDocument/2006/relationships/slideLayout" Target="../slideLayouts/slideLayout94.xml"/><Relationship Id="rId5" Type="http://schemas.openxmlformats.org/officeDocument/2006/relationships/slideLayout" Target="../slideLayouts/slideLayout88.xml"/><Relationship Id="rId10" Type="http://schemas.openxmlformats.org/officeDocument/2006/relationships/slideLayout" Target="../slideLayouts/slideLayout93.xml"/><Relationship Id="rId4" Type="http://schemas.openxmlformats.org/officeDocument/2006/relationships/slideLayout" Target="../slideLayouts/slideLayout87.xml"/><Relationship Id="rId9" Type="http://schemas.openxmlformats.org/officeDocument/2006/relationships/slideLayout" Target="../slideLayouts/slideLayout9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24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26" imgW="359" imgH="358" progId="TCLayout.ActiveDocument.1">
                  <p:embed/>
                </p:oleObj>
              </mc:Choice>
              <mc:Fallback>
                <p:oleObj name="think-cell Slide" r:id="rId26" imgW="359" imgH="358" progId="TCLayout.ActiveDocument.1">
                  <p:embed/>
                  <p:pic>
                    <p:nvPicPr>
                      <p:cNvPr id="5" name="Object 4" hidden="1"/>
                      <p:cNvPicPr/>
                      <p:nvPr/>
                    </p:nvPicPr>
                    <p:blipFill>
                      <a:blip r:embed="rId2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/>
          <p:cNvSpPr/>
          <p:nvPr userDrawn="1">
            <p:custDataLst>
              <p:tags r:id="rId25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endParaRPr lang="nl-NL" sz="2800">
              <a:solidFill>
                <a:prstClr val="white"/>
              </a:solidFill>
              <a:latin typeface="Mastadoni G3" panose="02000000000000000000" pitchFamily="50" charset="0"/>
              <a:sym typeface="Mastadoni G3" panose="02000000000000000000" pitchFamily="50" charset="0"/>
            </a:endParaRPr>
          </a:p>
        </p:txBody>
      </p:sp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261151" y="240838"/>
            <a:ext cx="10471952" cy="10364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261150" y="1495443"/>
            <a:ext cx="11636937" cy="46767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4"/>
          </p:nvPr>
        </p:nvSpPr>
        <p:spPr>
          <a:xfrm>
            <a:off x="9154888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rgbClr val="FD7900"/>
                </a:solidFill>
                <a:latin typeface="HurmeGeometricSans1 Regular" panose="020B0500020000000000" pitchFamily="34" charset="0"/>
              </a:defRPr>
            </a:lvl1pPr>
          </a:lstStyle>
          <a:p>
            <a:fld id="{2BE9B0BE-24AB-4E05-B892-999E59C1131E}" type="slidenum">
              <a:rPr lang="nl-NL" smtClean="0"/>
              <a:pPr/>
              <a:t>‹nr.›</a:t>
            </a:fld>
            <a:endParaRPr lang="nl-NL"/>
          </a:p>
        </p:txBody>
      </p:sp>
      <p:pic>
        <p:nvPicPr>
          <p:cNvPr id="8" name="Picture 6">
            <a:extLst>
              <a:ext uri="{FF2B5EF4-FFF2-40B4-BE49-F238E27FC236}">
                <a16:creationId xmlns:a16="http://schemas.microsoft.com/office/drawing/2014/main" id="{582E73FB-55B8-5B44-BC31-644026FD595C}"/>
              </a:ext>
            </a:extLst>
          </p:cNvPr>
          <p:cNvPicPr>
            <a:picLocks noChangeAspect="1"/>
          </p:cNvPicPr>
          <p:nvPr userDrawn="1"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5419" y="164505"/>
            <a:ext cx="1112770" cy="1112770"/>
          </a:xfrm>
          <a:prstGeom prst="rect">
            <a:avLst/>
          </a:prstGeom>
        </p:spPr>
      </p:pic>
      <p:sp>
        <p:nvSpPr>
          <p:cNvPr id="6" name="Rectangle 113"/>
          <p:cNvSpPr>
            <a:spLocks noChangeArrowheads="1"/>
          </p:cNvSpPr>
          <p:nvPr userDrawn="1"/>
        </p:nvSpPr>
        <p:spPr bwMode="gray">
          <a:xfrm>
            <a:off x="0" y="6794389"/>
            <a:ext cx="12192000" cy="72000"/>
          </a:xfrm>
          <a:prstGeom prst="rect">
            <a:avLst/>
          </a:prstGeom>
          <a:solidFill>
            <a:srgbClr val="FD79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77208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84" r:id="rId3"/>
    <p:sldLayoutId id="2147483785" r:id="rId4"/>
    <p:sldLayoutId id="2147483786" r:id="rId5"/>
    <p:sldLayoutId id="2147483787" r:id="rId6"/>
    <p:sldLayoutId id="2147483788" r:id="rId7"/>
    <p:sldLayoutId id="2147483789" r:id="rId8"/>
    <p:sldLayoutId id="2147483790" r:id="rId9"/>
    <p:sldLayoutId id="2147483791" r:id="rId10"/>
    <p:sldLayoutId id="2147483792" r:id="rId11"/>
    <p:sldLayoutId id="2147483793" r:id="rId12"/>
    <p:sldLayoutId id="2147483694" r:id="rId13"/>
    <p:sldLayoutId id="2147483695" r:id="rId14"/>
    <p:sldLayoutId id="2147483696" r:id="rId15"/>
    <p:sldLayoutId id="2147483697" r:id="rId16"/>
    <p:sldLayoutId id="2147483698" r:id="rId17"/>
    <p:sldLayoutId id="2147483699" r:id="rId18"/>
    <p:sldLayoutId id="2147483700" r:id="rId19"/>
    <p:sldLayoutId id="2147483701" r:id="rId20"/>
    <p:sldLayoutId id="2147483702" r:id="rId21"/>
    <p:sldLayoutId id="2147483703" r:id="rId22"/>
  </p:sldLayoutIdLst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latin typeface="Mastadoni G3" panose="02000000000000000000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FD7900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HurmeGeometricSans1 Regular" panose="020B0500020000000000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FD7900"/>
        </a:buClr>
        <a:buFont typeface="Courier New" panose="02070309020205020404" pitchFamily="49" charset="0"/>
        <a:buChar char="o"/>
        <a:defRPr sz="1800" kern="1200">
          <a:solidFill>
            <a:schemeClr val="tx1"/>
          </a:solidFill>
          <a:latin typeface="HurmeGeometricSans1 Regular" panose="020B0500020000000000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FD7900"/>
        </a:buClr>
        <a:buFont typeface="HurmeGeometricSans1 Regular" panose="020B0500020000000000" pitchFamily="34" charset="0"/>
        <a:buChar char="–"/>
        <a:defRPr sz="1800" kern="1200">
          <a:solidFill>
            <a:schemeClr val="tx1"/>
          </a:solidFill>
          <a:latin typeface="HurmeGeometricSans1 Regular" panose="020B0500020000000000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HurmeGeometricSans1 Regular" panose="020B0500020000000000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HurmeGeometricSans1 Regular" panose="020B0500020000000000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261151" y="240838"/>
            <a:ext cx="10471952" cy="10364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261150" y="1495443"/>
            <a:ext cx="11636937" cy="46767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4"/>
          </p:nvPr>
        </p:nvSpPr>
        <p:spPr>
          <a:xfrm>
            <a:off x="9154888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rgbClr val="FD7900"/>
                </a:solidFill>
                <a:latin typeface="HurmeGeometricSans1 Regular" panose="020B0500020000000000" pitchFamily="34" charset="0"/>
              </a:defRPr>
            </a:lvl1pPr>
          </a:lstStyle>
          <a:p>
            <a:endParaRPr lang="nl-NL"/>
          </a:p>
        </p:txBody>
      </p:sp>
      <p:pic>
        <p:nvPicPr>
          <p:cNvPr id="8" name="Picture 6">
            <a:extLst>
              <a:ext uri="{FF2B5EF4-FFF2-40B4-BE49-F238E27FC236}">
                <a16:creationId xmlns:a16="http://schemas.microsoft.com/office/drawing/2014/main" id="{582E73FB-55B8-5B44-BC31-644026FD595C}"/>
              </a:ext>
            </a:extLst>
          </p:cNvPr>
          <p:cNvPicPr>
            <a:picLocks noChangeAspect="1"/>
          </p:cNvPicPr>
          <p:nvPr userDrawn="1"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5419" y="164505"/>
            <a:ext cx="1112770" cy="1112770"/>
          </a:xfrm>
          <a:prstGeom prst="rect">
            <a:avLst/>
          </a:prstGeom>
        </p:spPr>
      </p:pic>
      <p:sp>
        <p:nvSpPr>
          <p:cNvPr id="6" name="Rectangle 113"/>
          <p:cNvSpPr>
            <a:spLocks noChangeArrowheads="1"/>
          </p:cNvSpPr>
          <p:nvPr userDrawn="1"/>
        </p:nvSpPr>
        <p:spPr bwMode="gray">
          <a:xfrm>
            <a:off x="0" y="6794389"/>
            <a:ext cx="12192000" cy="72000"/>
          </a:xfrm>
          <a:prstGeom prst="rect">
            <a:avLst/>
          </a:prstGeom>
          <a:solidFill>
            <a:srgbClr val="FD79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8892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  <p:sldLayoutId id="2147483771" r:id="rId12"/>
    <p:sldLayoutId id="2147483772" r:id="rId13"/>
    <p:sldLayoutId id="2147483773" r:id="rId14"/>
    <p:sldLayoutId id="2147483774" r:id="rId15"/>
    <p:sldLayoutId id="2147483775" r:id="rId16"/>
    <p:sldLayoutId id="2147483776" r:id="rId17"/>
    <p:sldLayoutId id="2147483777" r:id="rId18"/>
    <p:sldLayoutId id="2147483778" r:id="rId19"/>
    <p:sldLayoutId id="2147483779" r:id="rId20"/>
    <p:sldLayoutId id="2147483780" r:id="rId2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latin typeface="Mastadoni G3" panose="02000000000000000000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FD7900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HurmeGeometricSans1 Regular" panose="020B0500020000000000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FD7900"/>
        </a:buClr>
        <a:buFont typeface="Courier New" panose="02070309020205020404" pitchFamily="49" charset="0"/>
        <a:buChar char="o"/>
        <a:defRPr sz="1800" kern="1200">
          <a:solidFill>
            <a:schemeClr val="tx1"/>
          </a:solidFill>
          <a:latin typeface="HurmeGeometricSans1 Regular" panose="020B0500020000000000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FD7900"/>
        </a:buClr>
        <a:buFont typeface="HurmeGeometricSans1 Regular" panose="020B0500020000000000" pitchFamily="34" charset="0"/>
        <a:buChar char="–"/>
        <a:defRPr sz="1800" kern="1200">
          <a:solidFill>
            <a:schemeClr val="tx1"/>
          </a:solidFill>
          <a:latin typeface="HurmeGeometricSans1 Regular" panose="020B0500020000000000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HurmeGeometricSans1 Regular" panose="020B0500020000000000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HurmeGeometricSans1 Regular" panose="020B0500020000000000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261151" y="240838"/>
            <a:ext cx="10471952" cy="10364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261150" y="1495443"/>
            <a:ext cx="11636937" cy="46767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4"/>
          </p:nvPr>
        </p:nvSpPr>
        <p:spPr>
          <a:xfrm>
            <a:off x="9154888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rgbClr val="FD7900"/>
                </a:solidFill>
                <a:latin typeface="HurmeGeometricSans1 Regular" panose="020B0500020000000000" pitchFamily="34" charset="0"/>
              </a:defRPr>
            </a:lvl1pPr>
          </a:lstStyle>
          <a:p>
            <a:fld id="{2BE9B0BE-24AB-4E05-B892-999E59C1131E}" type="slidenum">
              <a:rPr lang="nl-NL" smtClean="0"/>
              <a:pPr/>
              <a:t>‹nr.›</a:t>
            </a:fld>
            <a:endParaRPr lang="nl-NL"/>
          </a:p>
        </p:txBody>
      </p:sp>
      <p:pic>
        <p:nvPicPr>
          <p:cNvPr id="8" name="Picture 6">
            <a:extLst>
              <a:ext uri="{FF2B5EF4-FFF2-40B4-BE49-F238E27FC236}">
                <a16:creationId xmlns:a16="http://schemas.microsoft.com/office/drawing/2014/main" id="{582E73FB-55B8-5B44-BC31-644026FD595C}"/>
              </a:ext>
            </a:extLst>
          </p:cNvPr>
          <p:cNvPicPr>
            <a:picLocks noChangeAspect="1"/>
          </p:cNvPicPr>
          <p:nvPr userDrawn="1"/>
        </p:nvPicPr>
        <p:blipFill>
          <a:blip r:embed="rId2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05419" y="164505"/>
            <a:ext cx="1112770" cy="1112770"/>
          </a:xfrm>
          <a:prstGeom prst="rect">
            <a:avLst/>
          </a:prstGeom>
        </p:spPr>
      </p:pic>
      <p:sp>
        <p:nvSpPr>
          <p:cNvPr id="6" name="Rectangle 113"/>
          <p:cNvSpPr>
            <a:spLocks noChangeArrowheads="1"/>
          </p:cNvSpPr>
          <p:nvPr userDrawn="1"/>
        </p:nvSpPr>
        <p:spPr bwMode="gray">
          <a:xfrm>
            <a:off x="0" y="6794389"/>
            <a:ext cx="12192000" cy="72000"/>
          </a:xfrm>
          <a:prstGeom prst="rect">
            <a:avLst/>
          </a:prstGeom>
          <a:solidFill>
            <a:srgbClr val="FD79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00612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7" r:id="rId14"/>
    <p:sldLayoutId id="2147483688" r:id="rId15"/>
    <p:sldLayoutId id="2147483689" r:id="rId16"/>
    <p:sldLayoutId id="2147483690" r:id="rId17"/>
    <p:sldLayoutId id="2147483691" r:id="rId18"/>
    <p:sldLayoutId id="2147483692" r:id="rId19"/>
    <p:sldLayoutId id="2147483693" r:id="rId2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latin typeface="Mastadoni G3" panose="02000000000000000000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FD7900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HurmeGeometricSans1 Regular" panose="020B0500020000000000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FD7900"/>
        </a:buClr>
        <a:buFont typeface="Courier New" panose="02070309020205020404" pitchFamily="49" charset="0"/>
        <a:buChar char="o"/>
        <a:defRPr sz="1800" kern="1200">
          <a:solidFill>
            <a:schemeClr val="tx1"/>
          </a:solidFill>
          <a:latin typeface="HurmeGeometricSans1 Regular" panose="020B0500020000000000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FD7900"/>
        </a:buClr>
        <a:buFont typeface="HurmeGeometricSans1 Regular" panose="020B0500020000000000" pitchFamily="34" charset="0"/>
        <a:buChar char="–"/>
        <a:defRPr sz="1800" kern="1200">
          <a:solidFill>
            <a:schemeClr val="tx1"/>
          </a:solidFill>
          <a:latin typeface="HurmeGeometricSans1 Regular" panose="020B0500020000000000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HurmeGeometricSans1 Regular" panose="020B0500020000000000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HurmeGeometricSans1 Regular" panose="020B0500020000000000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22"/>
            </p:custDataLst>
            <p:extLst>
              <p:ext uri="{D42A27DB-BD31-4B8C-83A1-F6EECF244321}">
                <p14:modId xmlns:p14="http://schemas.microsoft.com/office/powerpoint/2010/main" val="144250455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24" imgW="359" imgH="360" progId="TCLayout.ActiveDocument.1">
                  <p:embed/>
                </p:oleObj>
              </mc:Choice>
              <mc:Fallback>
                <p:oleObj name="think-cell Slide" r:id="rId24" imgW="359" imgH="360" progId="TCLayout.ActiveDocument.1">
                  <p:embed/>
                  <p:pic>
                    <p:nvPicPr>
                      <p:cNvPr id="5" name="Object 4" hidden="1"/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hthoek 3" hidden="1"/>
          <p:cNvSpPr/>
          <p:nvPr userDrawn="1">
            <p:custDataLst>
              <p:tags r:id="rId2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/>
            <a:endParaRPr lang="nl-NL" sz="2800" b="0" i="0" baseline="0">
              <a:latin typeface="Mastadoni G3" panose="02000000000000000000" pitchFamily="50" charset="0"/>
              <a:ea typeface="+mj-ea"/>
              <a:cs typeface="+mj-cs"/>
              <a:sym typeface="Mastadoni G3" panose="02000000000000000000" pitchFamily="50" charset="0"/>
            </a:endParaRPr>
          </a:p>
        </p:txBody>
      </p:sp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261151" y="240838"/>
            <a:ext cx="10471952" cy="10364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261150" y="1495443"/>
            <a:ext cx="11636937" cy="46767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4"/>
          </p:nvPr>
        </p:nvSpPr>
        <p:spPr>
          <a:xfrm>
            <a:off x="9154888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rgbClr val="FD7900"/>
                </a:solidFill>
                <a:latin typeface="HurmeGeometricSans1 Regular" panose="020B0500020000000000" pitchFamily="34" charset="0"/>
              </a:defRPr>
            </a:lvl1pPr>
          </a:lstStyle>
          <a:p>
            <a:endParaRPr lang="nl-NL"/>
          </a:p>
        </p:txBody>
      </p:sp>
      <p:pic>
        <p:nvPicPr>
          <p:cNvPr id="8" name="Picture 6">
            <a:extLst>
              <a:ext uri="{FF2B5EF4-FFF2-40B4-BE49-F238E27FC236}">
                <a16:creationId xmlns:a16="http://schemas.microsoft.com/office/drawing/2014/main" id="{582E73FB-55B8-5B44-BC31-644026FD595C}"/>
              </a:ext>
            </a:extLst>
          </p:cNvPr>
          <p:cNvPicPr>
            <a:picLocks noChangeAspect="1"/>
          </p:cNvPicPr>
          <p:nvPr userDrawn="1"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5419" y="164505"/>
            <a:ext cx="1112770" cy="1112770"/>
          </a:xfrm>
          <a:prstGeom prst="rect">
            <a:avLst/>
          </a:prstGeom>
        </p:spPr>
      </p:pic>
      <p:pic>
        <p:nvPicPr>
          <p:cNvPr id="9" name="Afbeelding 8" descr="blokker logo.png"/>
          <p:cNvPicPr>
            <a:picLocks noChangeAspect="1"/>
          </p:cNvPicPr>
          <p:nvPr userDrawn="1"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5767" y="146050"/>
            <a:ext cx="1150658" cy="1150658"/>
          </a:xfrm>
          <a:prstGeom prst="rect">
            <a:avLst/>
          </a:prstGeom>
        </p:spPr>
      </p:pic>
      <p:sp>
        <p:nvSpPr>
          <p:cNvPr id="6" name="Rectangle 113"/>
          <p:cNvSpPr>
            <a:spLocks noChangeArrowheads="1"/>
          </p:cNvSpPr>
          <p:nvPr userDrawn="1"/>
        </p:nvSpPr>
        <p:spPr bwMode="gray">
          <a:xfrm>
            <a:off x="0" y="6794389"/>
            <a:ext cx="12192000" cy="72000"/>
          </a:xfrm>
          <a:prstGeom prst="rect">
            <a:avLst/>
          </a:prstGeom>
          <a:solidFill>
            <a:srgbClr val="FA6308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8159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  <p:sldLayoutId id="2147483797" r:id="rId2"/>
    <p:sldLayoutId id="214748380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61" r:id="rId15"/>
    <p:sldLayoutId id="2147483796" r:id="rId16"/>
    <p:sldLayoutId id="2147483798" r:id="rId17"/>
    <p:sldLayoutId id="2147483802" r:id="rId18"/>
    <p:sldLayoutId id="2147483799" r:id="rId19"/>
    <p:sldLayoutId id="2147483800" r:id="rId2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latin typeface="Mastadoni G3" panose="02000000000000000000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FD7900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HurmeGeometricSans1 Regular" panose="020B0500020000000000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FD7900"/>
        </a:buClr>
        <a:buFont typeface="Courier New" panose="02070309020205020404" pitchFamily="49" charset="0"/>
        <a:buChar char="o"/>
        <a:defRPr sz="1800" kern="1200">
          <a:solidFill>
            <a:schemeClr val="tx1"/>
          </a:solidFill>
          <a:latin typeface="HurmeGeometricSans1 Regular" panose="020B0500020000000000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FD7900"/>
        </a:buClr>
        <a:buFont typeface="HurmeGeometricSans1 Regular" panose="020B0500020000000000" pitchFamily="34" charset="0"/>
        <a:buChar char="–"/>
        <a:defRPr sz="1800" kern="1200">
          <a:solidFill>
            <a:schemeClr val="tx1"/>
          </a:solidFill>
          <a:latin typeface="HurmeGeometricSans1 Regular" panose="020B0500020000000000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HurmeGeometricSans1 Regular" panose="020B0500020000000000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HurmeGeometricSans1 Regular" panose="020B0500020000000000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3B7FD4B0-EE84-8F6B-A6DB-B32B94E7B8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5BF9A417-57DD-D55D-CFE3-B0EC115428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77C794D-5505-7486-180D-C045E878A5D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FC265F-8618-4C41-B7CD-5F1A094F825F}" type="datetimeFigureOut">
              <a:rPr lang="nl-NL" smtClean="0"/>
              <a:t>29-12-2024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08496A9-E533-9552-68DF-0798D859D1A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5D1D61E-85A9-745F-A67E-450D83A356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ABA10E-D010-4D1B-BB63-E5F1ED6BC43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555826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9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9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9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3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3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9.xml"/><Relationship Id="rId4" Type="http://schemas.openxmlformats.org/officeDocument/2006/relationships/image" Target="../media/image3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3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43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3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39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3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2.xml"/><Relationship Id="rId4" Type="http://schemas.openxmlformats.org/officeDocument/2006/relationships/image" Target="../media/image4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2FB85D-6DD6-7140-9B46-7B89EAD26613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4259053" y="1961403"/>
            <a:ext cx="7639035" cy="2464229"/>
          </a:xfrm>
        </p:spPr>
        <p:txBody>
          <a:bodyPr>
            <a:normAutofit/>
          </a:bodyPr>
          <a:lstStyle/>
          <a:p>
            <a:r>
              <a:rPr lang="en-US" err="1">
                <a:latin typeface="Mastadoni G4"/>
              </a:rPr>
              <a:t>Fysieke</a:t>
            </a:r>
            <a:r>
              <a:rPr lang="en-US" dirty="0">
                <a:latin typeface="Mastadoni G4"/>
              </a:rPr>
              <a:t> </a:t>
            </a:r>
            <a:r>
              <a:rPr lang="en-US" err="1">
                <a:latin typeface="Mastadoni G4"/>
              </a:rPr>
              <a:t>presentatie</a:t>
            </a:r>
            <a:endParaRPr lang="en-US">
              <a:latin typeface="Mastadoni G4"/>
            </a:endParaRPr>
          </a:p>
          <a:p>
            <a:endParaRPr lang="en-US" dirty="0">
              <a:latin typeface="Mastadoni G4"/>
            </a:endParaRPr>
          </a:p>
          <a:p>
            <a:r>
              <a:rPr lang="en-US" err="1">
                <a:latin typeface="Mastadoni G4"/>
              </a:rPr>
              <a:t>Opname</a:t>
            </a:r>
            <a:r>
              <a:rPr lang="en-US" dirty="0">
                <a:latin typeface="Mastadoni G4"/>
              </a:rPr>
              <a:t> </a:t>
            </a:r>
            <a:r>
              <a:rPr lang="en-US" err="1">
                <a:latin typeface="Mastadoni G4"/>
              </a:rPr>
              <a:t>middels</a:t>
            </a:r>
            <a:r>
              <a:rPr lang="en-US" dirty="0">
                <a:latin typeface="Mastadoni G4"/>
              </a:rPr>
              <a:t> </a:t>
            </a:r>
            <a:r>
              <a:rPr lang="en-US" err="1">
                <a:latin typeface="Mastadoni G4"/>
              </a:rPr>
              <a:t>telefoon</a:t>
            </a:r>
            <a:endParaRPr lang="en-US">
              <a:latin typeface="Mastadoni G4"/>
            </a:endParaRPr>
          </a:p>
          <a:p>
            <a:r>
              <a:rPr lang="en-US" sz="1800" dirty="0">
                <a:latin typeface="Segoe UI"/>
                <a:cs typeface="Segoe UI"/>
              </a:rPr>
              <a:t>(</a:t>
            </a:r>
            <a:r>
              <a:rPr lang="en-US" sz="1800" dirty="0" err="1">
                <a:latin typeface="Segoe UI"/>
                <a:cs typeface="Segoe UI"/>
              </a:rPr>
              <a:t>Vanaf</a:t>
            </a:r>
            <a:r>
              <a:rPr lang="en-US" sz="1800" dirty="0">
                <a:latin typeface="Segoe UI"/>
                <a:cs typeface="Segoe UI"/>
              </a:rPr>
              <a:t> start t/m </a:t>
            </a:r>
            <a:r>
              <a:rPr lang="en-US" sz="1800" dirty="0" err="1">
                <a:latin typeface="Segoe UI"/>
                <a:cs typeface="Segoe UI"/>
              </a:rPr>
              <a:t>eind</a:t>
            </a:r>
            <a:r>
              <a:rPr lang="en-US" sz="1800" dirty="0">
                <a:latin typeface="Segoe UI"/>
                <a:cs typeface="Segoe UI"/>
              </a:rPr>
              <a:t> incl. </a:t>
            </a:r>
            <a:r>
              <a:rPr lang="en-US" sz="1800" dirty="0" err="1">
                <a:latin typeface="Segoe UI"/>
                <a:cs typeface="Segoe UI"/>
              </a:rPr>
              <a:t>reactie</a:t>
            </a:r>
            <a:r>
              <a:rPr lang="en-US" sz="1800" dirty="0">
                <a:latin typeface="Segoe UI"/>
                <a:cs typeface="Segoe UI"/>
              </a:rPr>
              <a:t>/feedback van </a:t>
            </a:r>
            <a:r>
              <a:rPr lang="en-US" sz="1800" dirty="0" err="1">
                <a:latin typeface="Segoe UI"/>
                <a:cs typeface="Segoe UI"/>
              </a:rPr>
              <a:t>bedrijfscoach</a:t>
            </a:r>
            <a:r>
              <a:rPr lang="en-US" sz="1800" dirty="0">
                <a:latin typeface="Segoe UI"/>
                <a:cs typeface="Segoe UI"/>
              </a:rPr>
              <a:t>)</a:t>
            </a:r>
            <a:endParaRPr lang="en-US" dirty="0"/>
          </a:p>
          <a:p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8369942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8" name="Rectangle 10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E961963-5030-7D04-C77B-0CC3FA3FDF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39520"/>
            <a:ext cx="3429000" cy="171907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b="1" err="1">
                <a:latin typeface="Times New Roman"/>
                <a:cs typeface="Times New Roman"/>
              </a:rPr>
              <a:t>Mijn</a:t>
            </a:r>
            <a:r>
              <a:rPr lang="en-US" sz="5400" b="1" dirty="0">
                <a:latin typeface="Times New Roman"/>
                <a:cs typeface="Times New Roman"/>
              </a:rPr>
              <a:t> </a:t>
            </a:r>
            <a:br>
              <a:rPr lang="en-US" sz="5400" b="1" dirty="0">
                <a:latin typeface="Times New Roman"/>
              </a:rPr>
            </a:br>
            <a:r>
              <a:rPr lang="en-US" sz="5400" b="1" dirty="0">
                <a:latin typeface="Times New Roman"/>
                <a:cs typeface="Times New Roman"/>
              </a:rPr>
              <a:t>persona</a:t>
            </a:r>
            <a:endParaRPr lang="en-US" sz="5400" b="1" kern="1200" dirty="0">
              <a:latin typeface="Times New Roman"/>
              <a:cs typeface="Times New Roman"/>
            </a:endParaRPr>
          </a:p>
        </p:txBody>
      </p:sp>
      <p:sp>
        <p:nvSpPr>
          <p:cNvPr id="49" name="sketch line">
            <a:extLst>
              <a:ext uri="{FF2B5EF4-FFF2-40B4-BE49-F238E27FC236}">
                <a16:creationId xmlns:a16="http://schemas.microsoft.com/office/drawing/2014/main" id="{CD8B4F24-440B-49E9-B85D-733523DC0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1F0EC3E-4C4B-FD7B-7214-E2FF54EB9B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0228" y="2807208"/>
            <a:ext cx="3661317" cy="3410712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1900" err="1">
                <a:latin typeface="Montserrat"/>
              </a:rPr>
              <a:t>Geslacht</a:t>
            </a:r>
            <a:r>
              <a:rPr lang="en-US" sz="1900" dirty="0">
                <a:latin typeface="Montserrat"/>
              </a:rPr>
              <a:t>: Vrouw</a:t>
            </a:r>
            <a:endParaRPr lang="en-US">
              <a:latin typeface="Montserrat"/>
            </a:endParaRP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1900" err="1">
                <a:latin typeface="Montserrat"/>
              </a:rPr>
              <a:t>Leeftijd</a:t>
            </a:r>
            <a:r>
              <a:rPr lang="en-US" sz="1900" dirty="0">
                <a:latin typeface="Montserrat"/>
              </a:rPr>
              <a:t>: 25 tot 35 </a:t>
            </a:r>
            <a:r>
              <a:rPr lang="en-US" sz="1900" err="1">
                <a:latin typeface="Montserrat"/>
              </a:rPr>
              <a:t>jaar</a:t>
            </a:r>
            <a:endParaRPr lang="en-US">
              <a:latin typeface="Montserrat"/>
            </a:endParaRP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1400" dirty="0" err="1">
                <a:latin typeface="Montserrat"/>
              </a:rPr>
              <a:t>Relatie</a:t>
            </a:r>
            <a:r>
              <a:rPr lang="en-US" sz="1400" dirty="0">
                <a:latin typeface="Montserrat"/>
              </a:rPr>
              <a:t>-</a:t>
            </a:r>
            <a:r>
              <a:rPr lang="en-US" sz="1400" dirty="0" err="1">
                <a:latin typeface="Montserrat"/>
              </a:rPr>
              <a:t>Samenwonend</a:t>
            </a:r>
            <a:r>
              <a:rPr lang="en-US" sz="1400" dirty="0">
                <a:latin typeface="Montserrat"/>
              </a:rPr>
              <a:t>-Baan-</a:t>
            </a:r>
            <a:r>
              <a:rPr lang="en-US" sz="1400" dirty="0" err="1">
                <a:latin typeface="Montserrat"/>
              </a:rPr>
              <a:t>Gezin</a:t>
            </a:r>
          </a:p>
          <a:p>
            <a:pPr indent="-228600">
              <a:buChar char="•"/>
            </a:pPr>
            <a:endParaRPr lang="en-US" sz="1400" dirty="0">
              <a:latin typeface="Montserrat"/>
              <a:cs typeface="Calibri"/>
            </a:endParaRPr>
          </a:p>
          <a:p>
            <a:pPr indent="-228600">
              <a:buChar char="•"/>
            </a:pPr>
            <a:r>
              <a:rPr lang="en-US" sz="1800" dirty="0">
                <a:latin typeface="Montserrat"/>
                <a:cs typeface="Calibri"/>
              </a:rPr>
              <a:t>Empathy Map</a:t>
            </a:r>
          </a:p>
          <a:p>
            <a:pPr indent="-228600">
              <a:buChar char="•"/>
            </a:pPr>
            <a:endParaRPr lang="en-US" sz="1800" dirty="0">
              <a:latin typeface="Montserrat"/>
              <a:cs typeface="Calibri"/>
            </a:endParaRPr>
          </a:p>
          <a:p>
            <a:pPr indent="-228600">
              <a:buChar char="•"/>
            </a:pPr>
            <a:r>
              <a:rPr lang="en-US" sz="1800" err="1">
                <a:latin typeface="Montserrat"/>
                <a:cs typeface="Calibri"/>
              </a:rPr>
              <a:t>Wenselijkheid</a:t>
            </a:r>
            <a:endParaRPr lang="en-US" sz="1800">
              <a:latin typeface="Montserrat"/>
              <a:cs typeface="Calibri"/>
            </a:endParaRPr>
          </a:p>
          <a:p>
            <a:endParaRPr lang="en-US" sz="1900" dirty="0">
              <a:latin typeface="Montserrat"/>
              <a:cs typeface="Calibri"/>
            </a:endParaRPr>
          </a:p>
          <a:p>
            <a:pPr indent="-228600">
              <a:buChar char="•"/>
            </a:pPr>
            <a:endParaRPr lang="en-US" sz="1900" dirty="0">
              <a:latin typeface="Montserrat"/>
              <a:cs typeface="Calibri"/>
            </a:endParaRPr>
          </a:p>
          <a:p>
            <a:endParaRPr lang="en-US" sz="1900" dirty="0">
              <a:latin typeface="Montserrat"/>
              <a:cs typeface="Calibri"/>
            </a:endParaRP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9F882CBE-4A0B-C0B4-73EA-1298AAC24B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4296" y="1029957"/>
            <a:ext cx="6903720" cy="4798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2386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089632C2-9732-40FC-95DB-FACF22F494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81725" y="4134536"/>
            <a:ext cx="5716363" cy="1188578"/>
          </a:xfrm>
        </p:spPr>
        <p:txBody>
          <a:bodyPr>
            <a:normAutofit/>
          </a:bodyPr>
          <a:lstStyle/>
          <a:p>
            <a:endParaRPr lang="nl-NL" dirty="0">
              <a:latin typeface="Montserrat" panose="00000500000000000000" pitchFamily="2" charset="0"/>
            </a:endParaRPr>
          </a:p>
          <a:p>
            <a:r>
              <a:rPr lang="nl-NL" dirty="0"/>
              <a:t>  </a:t>
            </a:r>
          </a:p>
          <a:p>
            <a:endParaRPr lang="nl-NL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383440B4-202B-4E3A-8044-496F8B188D27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nl-NL" dirty="0">
                <a:latin typeface="Mastadoni G3"/>
              </a:rPr>
              <a:t>Mijn interviews  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537685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7CEF010-DD6F-8802-7189-5ED5C8CCE39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u="sng" err="1">
                <a:latin typeface="Montserrat"/>
              </a:rPr>
              <a:t>Vragen</a:t>
            </a:r>
            <a:endParaRPr lang="en-US" u="sng">
              <a:latin typeface="Montserra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AC4C77-81B4-F4FA-C62E-F4DC43B8596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err="1">
                <a:latin typeface="Montserrat"/>
              </a:rPr>
              <a:t>Wanneer</a:t>
            </a:r>
            <a:r>
              <a:rPr lang="en-US" dirty="0">
                <a:latin typeface="Montserrat"/>
              </a:rPr>
              <a:t> </a:t>
            </a:r>
            <a:r>
              <a:rPr lang="en-US" err="1">
                <a:latin typeface="Montserrat"/>
              </a:rPr>
              <a:t>denkt</a:t>
            </a:r>
            <a:r>
              <a:rPr lang="en-US" dirty="0">
                <a:latin typeface="Montserrat"/>
              </a:rPr>
              <a:t> U </a:t>
            </a:r>
            <a:r>
              <a:rPr lang="en-US" err="1">
                <a:latin typeface="Montserrat"/>
              </a:rPr>
              <a:t>aan</a:t>
            </a:r>
            <a:r>
              <a:rPr lang="en-US" dirty="0">
                <a:latin typeface="Montserrat"/>
              </a:rPr>
              <a:t> Blokker?</a:t>
            </a:r>
            <a:endParaRPr lang="en-US">
              <a:latin typeface="Montserrat"/>
            </a:endParaRPr>
          </a:p>
          <a:p>
            <a:r>
              <a:rPr lang="en-US" dirty="0">
                <a:latin typeface="Montserrat"/>
              </a:rPr>
              <a:t>Hoe </a:t>
            </a:r>
            <a:r>
              <a:rPr lang="en-US" err="1">
                <a:latin typeface="Montserrat"/>
              </a:rPr>
              <a:t>vaak</a:t>
            </a:r>
            <a:r>
              <a:rPr lang="en-US" dirty="0">
                <a:latin typeface="Montserrat"/>
              </a:rPr>
              <a:t> </a:t>
            </a:r>
            <a:r>
              <a:rPr lang="en-US" err="1">
                <a:latin typeface="Montserrat"/>
              </a:rPr>
              <a:t>komt</a:t>
            </a:r>
            <a:r>
              <a:rPr lang="en-US" dirty="0">
                <a:latin typeface="Montserrat"/>
              </a:rPr>
              <a:t> U </a:t>
            </a:r>
            <a:r>
              <a:rPr lang="en-US" err="1">
                <a:latin typeface="Montserrat"/>
              </a:rPr>
              <a:t>bij</a:t>
            </a:r>
            <a:r>
              <a:rPr lang="en-US" dirty="0">
                <a:latin typeface="Montserrat"/>
              </a:rPr>
              <a:t> Blokker?</a:t>
            </a:r>
          </a:p>
          <a:p>
            <a:r>
              <a:rPr lang="en-US" dirty="0" err="1">
                <a:latin typeface="Montserrat"/>
              </a:rPr>
              <a:t>Waarvoor</a:t>
            </a:r>
            <a:r>
              <a:rPr lang="en-US" dirty="0">
                <a:latin typeface="Montserrat"/>
              </a:rPr>
              <a:t> </a:t>
            </a:r>
            <a:r>
              <a:rPr lang="en-US" dirty="0" err="1">
                <a:latin typeface="Montserrat"/>
              </a:rPr>
              <a:t>komt</a:t>
            </a:r>
            <a:r>
              <a:rPr lang="en-US" dirty="0">
                <a:latin typeface="Montserrat"/>
              </a:rPr>
              <a:t> U </a:t>
            </a:r>
            <a:r>
              <a:rPr lang="en-US" dirty="0" err="1">
                <a:latin typeface="Montserrat"/>
              </a:rPr>
              <a:t>vandaag</a:t>
            </a:r>
            <a:r>
              <a:rPr lang="en-US" dirty="0">
                <a:latin typeface="Montserrat"/>
              </a:rPr>
              <a:t> </a:t>
            </a:r>
            <a:r>
              <a:rPr lang="en-US" dirty="0" err="1">
                <a:latin typeface="Montserrat"/>
              </a:rPr>
              <a:t>bij</a:t>
            </a:r>
            <a:r>
              <a:rPr lang="en-US" dirty="0">
                <a:latin typeface="Montserrat"/>
              </a:rPr>
              <a:t> Blokker?</a:t>
            </a:r>
          </a:p>
          <a:p>
            <a:endParaRPr lang="en-US" dirty="0">
              <a:latin typeface="Montserrat"/>
            </a:endParaRPr>
          </a:p>
          <a:p>
            <a:r>
              <a:rPr lang="en-US" err="1">
                <a:latin typeface="Montserrat"/>
              </a:rPr>
              <a:t>Heeft</a:t>
            </a:r>
            <a:r>
              <a:rPr lang="en-US" dirty="0">
                <a:latin typeface="Montserrat"/>
              </a:rPr>
              <a:t> U </a:t>
            </a:r>
            <a:r>
              <a:rPr lang="en-US" err="1">
                <a:latin typeface="Montserrat"/>
              </a:rPr>
              <a:t>gekocht</a:t>
            </a:r>
            <a:r>
              <a:rPr lang="en-US" dirty="0">
                <a:latin typeface="Montserrat"/>
              </a:rPr>
              <a:t> </a:t>
            </a:r>
            <a:r>
              <a:rPr lang="en-US" err="1">
                <a:latin typeface="Montserrat"/>
              </a:rPr>
              <a:t>waarvoor</a:t>
            </a:r>
            <a:r>
              <a:rPr lang="en-US" dirty="0">
                <a:latin typeface="Montserrat"/>
              </a:rPr>
              <a:t> U </a:t>
            </a:r>
            <a:r>
              <a:rPr lang="en-US" err="1">
                <a:latin typeface="Montserrat"/>
              </a:rPr>
              <a:t>kwam</a:t>
            </a:r>
            <a:endParaRPr lang="en-US">
              <a:latin typeface="Montserrat"/>
            </a:endParaRPr>
          </a:p>
          <a:p>
            <a:r>
              <a:rPr lang="en-US" err="1">
                <a:latin typeface="Montserrat"/>
              </a:rPr>
              <a:t>Heeft</a:t>
            </a:r>
            <a:r>
              <a:rPr lang="en-US" dirty="0">
                <a:latin typeface="Montserrat"/>
              </a:rPr>
              <a:t> U </a:t>
            </a:r>
            <a:r>
              <a:rPr lang="en-US" err="1">
                <a:latin typeface="Montserrat"/>
              </a:rPr>
              <a:t>nog</a:t>
            </a:r>
            <a:r>
              <a:rPr lang="en-US" dirty="0">
                <a:latin typeface="Montserrat"/>
              </a:rPr>
              <a:t> </a:t>
            </a:r>
            <a:r>
              <a:rPr lang="en-US" err="1">
                <a:latin typeface="Montserrat"/>
              </a:rPr>
              <a:t>iets</a:t>
            </a:r>
            <a:r>
              <a:rPr lang="en-US" dirty="0">
                <a:latin typeface="Montserrat"/>
              </a:rPr>
              <a:t> </a:t>
            </a:r>
            <a:r>
              <a:rPr lang="en-US" err="1">
                <a:latin typeface="Montserrat"/>
              </a:rPr>
              <a:t>anders</a:t>
            </a:r>
            <a:r>
              <a:rPr lang="en-US" dirty="0">
                <a:latin typeface="Montserrat"/>
              </a:rPr>
              <a:t> </a:t>
            </a:r>
            <a:r>
              <a:rPr lang="en-US" err="1">
                <a:latin typeface="Montserrat"/>
              </a:rPr>
              <a:t>gekocht</a:t>
            </a:r>
            <a:r>
              <a:rPr lang="en-US" dirty="0">
                <a:latin typeface="Montserrat"/>
              </a:rPr>
              <a:t>?</a:t>
            </a:r>
          </a:p>
          <a:p>
            <a:r>
              <a:rPr lang="en-US" dirty="0">
                <a:latin typeface="Montserrat"/>
              </a:rPr>
              <a:t>Wat </a:t>
            </a:r>
            <a:r>
              <a:rPr lang="en-US" dirty="0" err="1">
                <a:latin typeface="Montserrat"/>
              </a:rPr>
              <a:t>vindt</a:t>
            </a:r>
            <a:r>
              <a:rPr lang="en-US" dirty="0">
                <a:latin typeface="Montserrat"/>
              </a:rPr>
              <a:t> U van het </a:t>
            </a:r>
            <a:r>
              <a:rPr lang="en-US" dirty="0" err="1">
                <a:latin typeface="Montserrat"/>
              </a:rPr>
              <a:t>personeel</a:t>
            </a:r>
            <a:r>
              <a:rPr lang="en-US" dirty="0">
                <a:latin typeface="Montserrat"/>
              </a:rPr>
              <a:t>?</a:t>
            </a:r>
          </a:p>
          <a:p>
            <a:endParaRPr lang="en-US" dirty="0">
              <a:latin typeface="HurmeGeometricSans1 Regular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7CCF3D-FAC4-6D25-ED51-BAF1852EFE6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u="sng" dirty="0" err="1">
                <a:latin typeface="Montserrat"/>
              </a:rPr>
              <a:t>Gesprekstechniek</a:t>
            </a:r>
            <a:endParaRPr lang="en-US" u="sng" dirty="0">
              <a:latin typeface="Montserrat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C3745E2-FFD7-E35F-B872-3F3058216176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latin typeface="Montserrat"/>
              </a:rPr>
              <a:t>Open </a:t>
            </a:r>
            <a:r>
              <a:rPr lang="en-US" err="1">
                <a:latin typeface="Montserrat"/>
              </a:rPr>
              <a:t>vragen</a:t>
            </a:r>
            <a:endParaRPr lang="en-US">
              <a:latin typeface="Montserrat"/>
            </a:endParaRPr>
          </a:p>
          <a:p>
            <a:r>
              <a:rPr lang="en-US" dirty="0">
                <a:latin typeface="Montserrat"/>
              </a:rPr>
              <a:t>LSD (</a:t>
            </a:r>
            <a:r>
              <a:rPr lang="en-US" err="1">
                <a:latin typeface="Montserrat"/>
              </a:rPr>
              <a:t>Luisteren</a:t>
            </a:r>
            <a:r>
              <a:rPr lang="en-US" dirty="0">
                <a:latin typeface="Montserrat"/>
              </a:rPr>
              <a:t> </a:t>
            </a:r>
            <a:r>
              <a:rPr lang="en-US" err="1">
                <a:latin typeface="Montserrat"/>
              </a:rPr>
              <a:t>Samenvatten</a:t>
            </a:r>
            <a:r>
              <a:rPr lang="en-US" dirty="0">
                <a:latin typeface="Montserrat"/>
              </a:rPr>
              <a:t> </a:t>
            </a:r>
            <a:r>
              <a:rPr lang="en-US" err="1">
                <a:latin typeface="Montserrat"/>
              </a:rPr>
              <a:t>Doorvragen</a:t>
            </a:r>
            <a:r>
              <a:rPr lang="en-US" dirty="0">
                <a:latin typeface="Montserrat"/>
              </a:rPr>
              <a:t>)</a:t>
            </a:r>
          </a:p>
          <a:p>
            <a:r>
              <a:rPr lang="en-US" dirty="0">
                <a:latin typeface="Montserrat"/>
              </a:rPr>
              <a:t>NIVEA (</a:t>
            </a:r>
            <a:r>
              <a:rPr lang="en-US" err="1">
                <a:latin typeface="Montserrat"/>
              </a:rPr>
              <a:t>Niet</a:t>
            </a:r>
            <a:r>
              <a:rPr lang="en-US" dirty="0">
                <a:latin typeface="Montserrat"/>
              </a:rPr>
              <a:t> </a:t>
            </a:r>
            <a:r>
              <a:rPr lang="en-US" err="1">
                <a:latin typeface="Montserrat"/>
              </a:rPr>
              <a:t>invullen</a:t>
            </a:r>
            <a:r>
              <a:rPr lang="en-US" dirty="0">
                <a:latin typeface="Montserrat"/>
              </a:rPr>
              <a:t> </a:t>
            </a:r>
            <a:r>
              <a:rPr lang="en-US" err="1">
                <a:latin typeface="Montserrat"/>
              </a:rPr>
              <a:t>voor</a:t>
            </a:r>
            <a:r>
              <a:rPr lang="en-US" dirty="0">
                <a:latin typeface="Montserrat"/>
              </a:rPr>
              <a:t> </a:t>
            </a:r>
            <a:r>
              <a:rPr lang="en-US" err="1">
                <a:latin typeface="Montserrat"/>
              </a:rPr>
              <a:t>een</a:t>
            </a:r>
            <a:r>
              <a:rPr lang="en-US" dirty="0">
                <a:latin typeface="Montserrat"/>
              </a:rPr>
              <a:t> </a:t>
            </a:r>
            <a:r>
              <a:rPr lang="en-US" err="1">
                <a:latin typeface="Montserrat"/>
              </a:rPr>
              <a:t>ander</a:t>
            </a:r>
            <a:r>
              <a:rPr lang="en-US" dirty="0">
                <a:latin typeface="Montserrat"/>
              </a:rPr>
              <a:t>)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C21180FC-5EC9-3313-6970-60BBB0CB9D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>
                <a:latin typeface="Times New Roman"/>
                <a:cs typeface="Times New Roman"/>
              </a:rPr>
              <a:t>Interviews</a:t>
            </a:r>
          </a:p>
        </p:txBody>
      </p:sp>
    </p:spTree>
    <p:extLst>
      <p:ext uri="{BB962C8B-B14F-4D97-AF65-F5344CB8AC3E}">
        <p14:creationId xmlns:p14="http://schemas.microsoft.com/office/powerpoint/2010/main" val="29178414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383440B4-202B-4E3A-8044-496F8B188D27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nl-NL" dirty="0">
                <a:latin typeface="Mastadoni G3"/>
              </a:rPr>
              <a:t>Mijn conclusies   </a:t>
            </a:r>
            <a:endParaRPr lang="nl-NL" dirty="0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EF96AF79-3A35-4340-8B98-4467061E9C4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 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683419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3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33629E50-ABCE-60B3-BF8C-5908148861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8620750" cy="144884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b="1" kern="1200" err="1">
                <a:latin typeface="Times New Roman"/>
                <a:cs typeface="Times New Roman"/>
              </a:rPr>
              <a:t>Wanneer</a:t>
            </a:r>
            <a:r>
              <a:rPr lang="en-US" sz="4800" b="1" kern="1200">
                <a:latin typeface="Times New Roman"/>
                <a:cs typeface="Times New Roman"/>
              </a:rPr>
              <a:t> </a:t>
            </a:r>
            <a:r>
              <a:rPr lang="en-US" sz="4800" b="1" kern="1200" err="1">
                <a:latin typeface="Times New Roman"/>
                <a:cs typeface="Times New Roman"/>
              </a:rPr>
              <a:t>denkt</a:t>
            </a:r>
            <a:r>
              <a:rPr lang="en-US" sz="4800" b="1" kern="1200">
                <a:latin typeface="Times New Roman"/>
                <a:cs typeface="Times New Roman"/>
              </a:rPr>
              <a:t> </a:t>
            </a:r>
            <a:r>
              <a:rPr lang="en-US" sz="4800" b="1" kern="1200" err="1">
                <a:latin typeface="Times New Roman"/>
                <a:cs typeface="Times New Roman"/>
              </a:rPr>
              <a:t>deze</a:t>
            </a:r>
            <a:r>
              <a:rPr lang="en-US" sz="4800" b="1" kern="1200">
                <a:latin typeface="Times New Roman"/>
                <a:cs typeface="Times New Roman"/>
              </a:rPr>
              <a:t> </a:t>
            </a:r>
            <a:r>
              <a:rPr lang="en-US" sz="4800" b="1" kern="1200" err="1">
                <a:latin typeface="Times New Roman"/>
                <a:cs typeface="Times New Roman"/>
              </a:rPr>
              <a:t>bezoeker</a:t>
            </a:r>
            <a:r>
              <a:rPr lang="en-US" sz="4800" b="1" kern="1200">
                <a:latin typeface="Times New Roman"/>
                <a:cs typeface="Times New Roman"/>
              </a:rPr>
              <a:t> </a:t>
            </a:r>
            <a:r>
              <a:rPr lang="en-US" sz="4800" b="1" kern="1200" err="1">
                <a:latin typeface="Times New Roman"/>
                <a:cs typeface="Times New Roman"/>
              </a:rPr>
              <a:t>aan</a:t>
            </a:r>
            <a:r>
              <a:rPr lang="en-US" sz="4800" b="1" kern="1200">
                <a:latin typeface="Times New Roman"/>
                <a:cs typeface="Times New Roman"/>
              </a:rPr>
              <a:t> Blokker</a:t>
            </a:r>
          </a:p>
        </p:txBody>
      </p:sp>
      <p:sp>
        <p:nvSpPr>
          <p:cNvPr id="12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7">
            <a:extLst>
              <a:ext uri="{FF2B5EF4-FFF2-40B4-BE49-F238E27FC236}">
                <a16:creationId xmlns:a16="http://schemas.microsoft.com/office/drawing/2014/main" id="{4698083A-8B48-6637-007F-575A56F0152B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 rotWithShape="1">
          <a:blip r:embed="rId2"/>
          <a:srcRect l="3225" r="5248" b="-1"/>
          <a:stretch/>
        </p:blipFill>
        <p:spPr>
          <a:xfrm>
            <a:off x="6365331" y="1834454"/>
            <a:ext cx="4912627" cy="490125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graphicFrame>
        <p:nvGraphicFramePr>
          <p:cNvPr id="9" name="Content Placeholder 2">
            <a:extLst>
              <a:ext uri="{FF2B5EF4-FFF2-40B4-BE49-F238E27FC236}">
                <a16:creationId xmlns:a16="http://schemas.microsoft.com/office/drawing/2014/main" id="{998D129B-C22F-CD32-8180-11D19B9A0E1A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651951952"/>
              </p:ext>
            </p:extLst>
          </p:nvPr>
        </p:nvGraphicFramePr>
        <p:xfrm>
          <a:off x="640080" y="2872899"/>
          <a:ext cx="4243589" cy="33206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7754278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3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ketch line">
            <a:extLst>
              <a:ext uri="{FF2B5EF4-FFF2-40B4-BE49-F238E27FC236}">
                <a16:creationId xmlns:a16="http://schemas.microsoft.com/office/drawing/2014/main" id="{71877DBC-BB60-40F0-AC93-2ACDBAAE60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7">
            <a:extLst>
              <a:ext uri="{FF2B5EF4-FFF2-40B4-BE49-F238E27FC236}">
                <a16:creationId xmlns:a16="http://schemas.microsoft.com/office/drawing/2014/main" id="{DCAE321A-631C-1834-63C7-63754F8EEE15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6531788" y="1611185"/>
            <a:ext cx="5026228" cy="4595184"/>
          </a:xfrm>
          <a:prstGeom prst="rect">
            <a:avLst/>
          </a:prstGeom>
        </p:spPr>
      </p:pic>
      <p:graphicFrame>
        <p:nvGraphicFramePr>
          <p:cNvPr id="9" name="Content Placeholder 2">
            <a:extLst>
              <a:ext uri="{FF2B5EF4-FFF2-40B4-BE49-F238E27FC236}">
                <a16:creationId xmlns:a16="http://schemas.microsoft.com/office/drawing/2014/main" id="{CD9F7FEB-A21D-6C9C-7781-C90445DF03C7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392757265"/>
              </p:ext>
            </p:extLst>
          </p:nvPr>
        </p:nvGraphicFramePr>
        <p:xfrm>
          <a:off x="630936" y="2660904"/>
          <a:ext cx="4818888" cy="35478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itle 5">
            <a:extLst>
              <a:ext uri="{FF2B5EF4-FFF2-40B4-BE49-F238E27FC236}">
                <a16:creationId xmlns:a16="http://schemas.microsoft.com/office/drawing/2014/main" id="{E671412C-A2EF-6144-F52D-AFCC4EF45F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343" y="640080"/>
            <a:ext cx="9071036" cy="1481328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z="4800" b="1" kern="1200" dirty="0">
                <a:latin typeface="Times New Roman"/>
                <a:cs typeface="Times New Roman"/>
              </a:rPr>
              <a:t>Voor welk </a:t>
            </a:r>
            <a:r>
              <a:rPr lang="en-US" sz="4800" b="1" kern="1200" err="1">
                <a:latin typeface="Times New Roman"/>
                <a:cs typeface="Times New Roman"/>
              </a:rPr>
              <a:t>assortiment</a:t>
            </a:r>
            <a:r>
              <a:rPr lang="en-US" sz="4800" b="1" kern="1200" dirty="0">
                <a:latin typeface="Times New Roman"/>
                <a:cs typeface="Times New Roman"/>
              </a:rPr>
              <a:t> </a:t>
            </a:r>
            <a:r>
              <a:rPr lang="en-US" sz="4800" b="1" kern="1200" err="1">
                <a:latin typeface="Times New Roman"/>
                <a:cs typeface="Times New Roman"/>
              </a:rPr>
              <a:t>komt</a:t>
            </a:r>
            <a:r>
              <a:rPr lang="en-US" sz="4800" b="1" kern="1200" dirty="0">
                <a:latin typeface="Times New Roman"/>
                <a:cs typeface="Times New Roman"/>
              </a:rPr>
              <a:t> </a:t>
            </a:r>
            <a:r>
              <a:rPr lang="en-US" sz="4800" b="1" kern="1200" err="1">
                <a:latin typeface="Times New Roman"/>
                <a:cs typeface="Times New Roman"/>
              </a:rPr>
              <a:t>deze</a:t>
            </a:r>
            <a:r>
              <a:rPr lang="en-US" sz="4800" b="1" kern="1200" dirty="0">
                <a:latin typeface="Times New Roman"/>
                <a:cs typeface="Times New Roman"/>
              </a:rPr>
              <a:t>  </a:t>
            </a:r>
            <a:r>
              <a:rPr lang="en-US" sz="4800" b="1" kern="1200" err="1">
                <a:latin typeface="Times New Roman"/>
                <a:cs typeface="Times New Roman"/>
              </a:rPr>
              <a:t>bezoeker</a:t>
            </a:r>
            <a:r>
              <a:rPr lang="en-US" sz="4800" b="1" kern="1200" dirty="0">
                <a:latin typeface="Times New Roman"/>
                <a:cs typeface="Times New Roman"/>
              </a:rPr>
              <a:t> </a:t>
            </a:r>
            <a:r>
              <a:rPr lang="en-US" sz="4800" b="1" kern="1200" err="1">
                <a:latin typeface="Times New Roman"/>
                <a:cs typeface="Times New Roman"/>
              </a:rPr>
              <a:t>naar</a:t>
            </a:r>
            <a:r>
              <a:rPr lang="en-US" sz="4800" b="1" kern="1200" dirty="0">
                <a:latin typeface="Times New Roman"/>
                <a:cs typeface="Times New Roman"/>
              </a:rPr>
              <a:t> de Blokker</a:t>
            </a:r>
          </a:p>
        </p:txBody>
      </p:sp>
    </p:spTree>
    <p:extLst>
      <p:ext uri="{BB962C8B-B14F-4D97-AF65-F5344CB8AC3E}">
        <p14:creationId xmlns:p14="http://schemas.microsoft.com/office/powerpoint/2010/main" val="33165024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8FF3FE00-DB97-0EFF-3A6B-0746918F3B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b="1" kern="1200" dirty="0">
                <a:latin typeface="Times New Roman"/>
                <a:cs typeface="Times New Roman"/>
              </a:rPr>
              <a:t>Wat </a:t>
            </a:r>
            <a:r>
              <a:rPr lang="en-US" sz="4800" b="1" kern="1200" err="1">
                <a:latin typeface="Times New Roman"/>
                <a:cs typeface="Times New Roman"/>
              </a:rPr>
              <a:t>koopt</a:t>
            </a:r>
            <a:r>
              <a:rPr lang="en-US" sz="4800" b="1" kern="1200" dirty="0">
                <a:latin typeface="Times New Roman"/>
                <a:cs typeface="Times New Roman"/>
              </a:rPr>
              <a:t> </a:t>
            </a:r>
            <a:r>
              <a:rPr lang="en-US" sz="4800" b="1" kern="1200" err="1">
                <a:latin typeface="Times New Roman"/>
                <a:cs typeface="Times New Roman"/>
              </a:rPr>
              <a:t>deze</a:t>
            </a:r>
            <a:r>
              <a:rPr lang="en-US" sz="4800" b="1" kern="1200" dirty="0">
                <a:latin typeface="Times New Roman"/>
                <a:cs typeface="Times New Roman"/>
              </a:rPr>
              <a:t> </a:t>
            </a:r>
            <a:r>
              <a:rPr lang="en-US" sz="4800" b="1" kern="1200" err="1">
                <a:latin typeface="Times New Roman"/>
                <a:cs typeface="Times New Roman"/>
              </a:rPr>
              <a:t>bezoeker</a:t>
            </a:r>
            <a:r>
              <a:rPr lang="en-US" sz="4800" b="1" kern="1200" dirty="0">
                <a:latin typeface="Times New Roman"/>
                <a:cs typeface="Times New Roman"/>
              </a:rPr>
              <a:t> </a:t>
            </a:r>
            <a:r>
              <a:rPr lang="en-US" sz="4800" b="1" kern="1200" err="1">
                <a:latin typeface="Times New Roman"/>
                <a:cs typeface="Times New Roman"/>
              </a:rPr>
              <a:t>bij</a:t>
            </a:r>
            <a:r>
              <a:rPr lang="en-US" sz="4800" b="1" kern="1200" dirty="0">
                <a:latin typeface="Times New Roman"/>
                <a:cs typeface="Times New Roman"/>
              </a:rPr>
              <a:t> de Blokker</a:t>
            </a:r>
          </a:p>
        </p:txBody>
      </p:sp>
      <p:sp>
        <p:nvSpPr>
          <p:cNvPr id="16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7">
            <a:extLst>
              <a:ext uri="{FF2B5EF4-FFF2-40B4-BE49-F238E27FC236}">
                <a16:creationId xmlns:a16="http://schemas.microsoft.com/office/drawing/2014/main" id="{4347FC21-A05F-DFD9-B7B6-538D421EF96B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 rotWithShape="1">
          <a:blip r:embed="rId2"/>
          <a:srcRect l="4519" r="4008" b="1"/>
          <a:stretch/>
        </p:blipFill>
        <p:spPr>
          <a:xfrm>
            <a:off x="7273092" y="2108353"/>
            <a:ext cx="4343630" cy="4082135"/>
          </a:xfrm>
          <a:prstGeom prst="rect">
            <a:avLst/>
          </a:prstGeom>
        </p:spPr>
      </p:pic>
      <p:graphicFrame>
        <p:nvGraphicFramePr>
          <p:cNvPr id="9" name="Content Placeholder 2">
            <a:extLst>
              <a:ext uri="{FF2B5EF4-FFF2-40B4-BE49-F238E27FC236}">
                <a16:creationId xmlns:a16="http://schemas.microsoft.com/office/drawing/2014/main" id="{D4A10444-EA6B-8CCE-B426-4FA48571FAE5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28187587"/>
              </p:ext>
            </p:extLst>
          </p:nvPr>
        </p:nvGraphicFramePr>
        <p:xfrm>
          <a:off x="572493" y="2100070"/>
          <a:ext cx="5563364" cy="32277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412209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859C2C7-35B9-39B9-7C41-57E30F2436D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Montserrat"/>
              </a:rPr>
              <a:t>Bij </a:t>
            </a:r>
            <a:r>
              <a:rPr lang="en-US" err="1">
                <a:latin typeface="Montserrat"/>
              </a:rPr>
              <a:t>binnenkomst</a:t>
            </a:r>
            <a:endParaRPr lang="en-US">
              <a:latin typeface="Montserra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7B6ED7-8122-C1C5-CD70-0E95DA6A4C3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latin typeface="Montserrat"/>
              </a:rPr>
              <a:t>Niemand </a:t>
            </a:r>
            <a:r>
              <a:rPr lang="en-US" err="1">
                <a:latin typeface="Montserrat"/>
              </a:rPr>
              <a:t>komt</a:t>
            </a:r>
            <a:r>
              <a:rPr lang="en-US" dirty="0">
                <a:latin typeface="Montserrat"/>
              </a:rPr>
              <a:t> </a:t>
            </a:r>
            <a:r>
              <a:rPr lang="en-US" err="1">
                <a:latin typeface="Montserrat"/>
              </a:rPr>
              <a:t>voor</a:t>
            </a:r>
            <a:r>
              <a:rPr lang="en-US" dirty="0">
                <a:latin typeface="Montserrat"/>
              </a:rPr>
              <a:t> het </a:t>
            </a:r>
            <a:r>
              <a:rPr lang="en-US" err="1">
                <a:latin typeface="Montserrat"/>
              </a:rPr>
              <a:t>woonassortiment</a:t>
            </a:r>
            <a:endParaRPr lang="en-US">
              <a:latin typeface="Montserrat"/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6B663D-C926-7093-7EFA-7FFA43C79BC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err="1">
                <a:latin typeface="Montserrat"/>
              </a:rPr>
              <a:t>Tijdens</a:t>
            </a:r>
            <a:r>
              <a:rPr lang="en-US" dirty="0">
                <a:latin typeface="Montserrat"/>
              </a:rPr>
              <a:t> het </a:t>
            </a:r>
            <a:r>
              <a:rPr lang="en-US" err="1">
                <a:latin typeface="Montserrat"/>
              </a:rPr>
              <a:t>bezoek</a:t>
            </a:r>
            <a:endParaRPr lang="en-US">
              <a:latin typeface="Montserrat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5713CBA-6E82-8C0A-84C9-4D3473CC87F3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latin typeface="Montserrat"/>
              </a:rPr>
              <a:t>45% </a:t>
            </a:r>
            <a:r>
              <a:rPr lang="en-US" dirty="0" err="1">
                <a:latin typeface="Montserrat"/>
              </a:rPr>
              <a:t>koopt</a:t>
            </a:r>
            <a:r>
              <a:rPr lang="en-US" dirty="0">
                <a:latin typeface="Montserrat"/>
              </a:rPr>
              <a:t> </a:t>
            </a:r>
            <a:r>
              <a:rPr lang="en-US" dirty="0" err="1">
                <a:latin typeface="Montserrat"/>
              </a:rPr>
              <a:t>iets</a:t>
            </a:r>
            <a:r>
              <a:rPr lang="en-US" dirty="0">
                <a:latin typeface="Montserrat"/>
              </a:rPr>
              <a:t> </a:t>
            </a:r>
            <a:r>
              <a:rPr lang="en-US" dirty="0" err="1">
                <a:latin typeface="Montserrat"/>
              </a:rPr>
              <a:t>uit</a:t>
            </a:r>
            <a:r>
              <a:rPr lang="en-US" dirty="0">
                <a:latin typeface="Montserrat"/>
              </a:rPr>
              <a:t> het </a:t>
            </a:r>
            <a:r>
              <a:rPr lang="en-US" dirty="0" err="1">
                <a:latin typeface="Montserrat"/>
              </a:rPr>
              <a:t>woonassortiment</a:t>
            </a:r>
            <a:endParaRPr lang="en-US" dirty="0">
              <a:latin typeface="Montserrat"/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844FA789-21A4-409D-F7A5-5E1CFF8DD3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err="1">
                <a:latin typeface="Times New Roman"/>
                <a:cs typeface="Times New Roman"/>
              </a:rPr>
              <a:t>Opmerkelijk</a:t>
            </a:r>
            <a:endParaRPr lang="en-US" sz="5400" b="1">
              <a:latin typeface="Times New Roman"/>
              <a:cs typeface="Times New Roman"/>
            </a:endParaRPr>
          </a:p>
        </p:txBody>
      </p:sp>
      <p:pic>
        <p:nvPicPr>
          <p:cNvPr id="7" name="Picture 7">
            <a:extLst>
              <a:ext uri="{FF2B5EF4-FFF2-40B4-BE49-F238E27FC236}">
                <a16:creationId xmlns:a16="http://schemas.microsoft.com/office/drawing/2014/main" id="{71CC3A9D-7D3D-C17C-A2D8-969C549424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2474" y="3035770"/>
            <a:ext cx="2743200" cy="2743200"/>
          </a:xfrm>
          <a:prstGeom prst="rect">
            <a:avLst/>
          </a:prstGeom>
        </p:spPr>
      </p:pic>
      <p:pic>
        <p:nvPicPr>
          <p:cNvPr id="8" name="Picture 8">
            <a:extLst>
              <a:ext uri="{FF2B5EF4-FFF2-40B4-BE49-F238E27FC236}">
                <a16:creationId xmlns:a16="http://schemas.microsoft.com/office/drawing/2014/main" id="{6B4E663C-2C34-EA44-8658-29DE826827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83215" y="2922881"/>
            <a:ext cx="27432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9090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383440B4-202B-4E3A-8044-496F8B188D27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nl-NL" dirty="0">
                <a:latin typeface="Mastadoni G3"/>
              </a:rPr>
              <a:t>Innovatie</a:t>
            </a:r>
            <a:endParaRPr lang="nl-NL" dirty="0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EF96AF79-3A35-4340-8B98-4467061E9C4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 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568543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C05782-980F-E974-C11A-31358248F63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latin typeface="Montserrat"/>
              </a:rPr>
              <a:t>Social Media</a:t>
            </a:r>
          </a:p>
          <a:p>
            <a:pPr marL="0" indent="0">
              <a:buNone/>
            </a:pPr>
            <a:r>
              <a:rPr lang="en-US" dirty="0">
                <a:latin typeface="Montserrat"/>
              </a:rPr>
              <a:t>50%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B34A163-B41E-F62A-CF77-E176FA88D0A7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latin typeface="Montserrat"/>
              </a:rPr>
              <a:t>Blokker Magazine</a:t>
            </a:r>
          </a:p>
          <a:p>
            <a:pPr marL="0" indent="0">
              <a:buNone/>
            </a:pPr>
            <a:r>
              <a:rPr lang="en-US" dirty="0">
                <a:latin typeface="Montserrat"/>
              </a:rPr>
              <a:t>40%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1272EC45-E3B5-5304-12A4-010AB692E5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b="1" dirty="0">
                <a:latin typeface="Times New Roman"/>
                <a:cs typeface="Times New Roman"/>
              </a:rPr>
              <a:t>Hoe </a:t>
            </a:r>
            <a:r>
              <a:rPr lang="en-US" sz="4800" b="1" err="1">
                <a:latin typeface="Times New Roman"/>
                <a:cs typeface="Times New Roman"/>
              </a:rPr>
              <a:t>bereiken</a:t>
            </a:r>
            <a:r>
              <a:rPr lang="en-US" sz="4800" b="1" dirty="0">
                <a:latin typeface="Times New Roman"/>
                <a:cs typeface="Times New Roman"/>
              </a:rPr>
              <a:t> we </a:t>
            </a:r>
            <a:r>
              <a:rPr lang="en-US" sz="4800" b="1" err="1">
                <a:latin typeface="Times New Roman"/>
                <a:cs typeface="Times New Roman"/>
              </a:rPr>
              <a:t>deze</a:t>
            </a:r>
            <a:r>
              <a:rPr lang="en-US" sz="4800" b="1" dirty="0">
                <a:latin typeface="Times New Roman"/>
                <a:cs typeface="Times New Roman"/>
              </a:rPr>
              <a:t> </a:t>
            </a:r>
            <a:r>
              <a:rPr lang="en-US" sz="4800" b="1" err="1">
                <a:latin typeface="Times New Roman"/>
                <a:cs typeface="Times New Roman"/>
              </a:rPr>
              <a:t>klant</a:t>
            </a:r>
            <a:endParaRPr lang="en-US" sz="4800" b="1">
              <a:latin typeface="Times New Roman"/>
              <a:cs typeface="Times New Roman"/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80D5836-25C4-3625-BCA6-DFDBC25AEBDD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latin typeface="Montserrat"/>
              </a:rPr>
              <a:t>Abri</a:t>
            </a:r>
          </a:p>
          <a:p>
            <a:pPr marL="0" indent="0">
              <a:buNone/>
            </a:pPr>
            <a:r>
              <a:rPr lang="en-US" dirty="0">
                <a:latin typeface="Montserrat"/>
              </a:rPr>
              <a:t>10%</a:t>
            </a:r>
          </a:p>
          <a:p>
            <a:endParaRPr lang="en-US" dirty="0"/>
          </a:p>
        </p:txBody>
      </p:sp>
      <p:pic>
        <p:nvPicPr>
          <p:cNvPr id="10" name="Picture 10">
            <a:extLst>
              <a:ext uri="{FF2B5EF4-FFF2-40B4-BE49-F238E27FC236}">
                <a16:creationId xmlns:a16="http://schemas.microsoft.com/office/drawing/2014/main" id="{98A42103-E417-B6ED-96F9-E6B7463995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5811" y="2308302"/>
            <a:ext cx="2743200" cy="2743200"/>
          </a:xfrm>
          <a:prstGeom prst="rect">
            <a:avLst/>
          </a:prstGeom>
        </p:spPr>
      </p:pic>
      <p:pic>
        <p:nvPicPr>
          <p:cNvPr id="12" name="Picture 12">
            <a:extLst>
              <a:ext uri="{FF2B5EF4-FFF2-40B4-BE49-F238E27FC236}">
                <a16:creationId xmlns:a16="http://schemas.microsoft.com/office/drawing/2014/main" id="{9494057A-61AB-C97D-45E0-72912299B0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65291" y="2341984"/>
            <a:ext cx="3291468" cy="2425854"/>
          </a:xfrm>
          <a:prstGeom prst="rect">
            <a:avLst/>
          </a:prstGeom>
        </p:spPr>
      </p:pic>
      <p:pic>
        <p:nvPicPr>
          <p:cNvPr id="14" name="Picture 14">
            <a:extLst>
              <a:ext uri="{FF2B5EF4-FFF2-40B4-BE49-F238E27FC236}">
                <a16:creationId xmlns:a16="http://schemas.microsoft.com/office/drawing/2014/main" id="{6B88B91F-B682-782D-E3D4-2D25DF4E75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8517" y="2307141"/>
            <a:ext cx="3573966" cy="2169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297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Rectangle"/>
          <p:cNvSpPr/>
          <p:nvPr/>
        </p:nvSpPr>
        <p:spPr>
          <a:xfrm>
            <a:off x="0" y="3826330"/>
            <a:ext cx="12192001" cy="3141901"/>
          </a:xfrm>
          <a:prstGeom prst="rect">
            <a:avLst/>
          </a:prstGeom>
          <a:solidFill>
            <a:srgbClr val="EF7C00"/>
          </a:solidFill>
          <a:ln w="12700">
            <a:miter lim="400000"/>
          </a:ln>
        </p:spPr>
        <p:txBody>
          <a:bodyPr lIns="45719" rIns="45719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6" name="Ondertitel 2"/>
          <p:cNvSpPr txBox="1">
            <a:spLocks noGrp="1"/>
          </p:cNvSpPr>
          <p:nvPr>
            <p:ph type="subTitle" sz="quarter" idx="1"/>
          </p:nvPr>
        </p:nvSpPr>
        <p:spPr>
          <a:xfrm>
            <a:off x="1524000" y="3847365"/>
            <a:ext cx="9144000" cy="1655762"/>
          </a:xfrm>
          <a:prstGeom prst="rect">
            <a:avLst/>
          </a:prstGeom>
        </p:spPr>
        <p:txBody>
          <a:bodyPr/>
          <a:lstStyle>
            <a:lvl1pPr>
              <a:defRPr sz="2300">
                <a:solidFill>
                  <a:srgbClr val="FFFFFF"/>
                </a:solidFill>
                <a:latin typeface="HurmeGeometricSans1 Bold"/>
                <a:ea typeface="HurmeGeometricSans1 Bold"/>
                <a:cs typeface="HurmeGeometricSans1 Bold"/>
                <a:sym typeface="HurmeGeometricSans1 Bold"/>
              </a:defRPr>
            </a:lvl1pPr>
          </a:lstStyle>
          <a:p>
            <a:r>
              <a:rPr lang="nl-NL" sz="2800" dirty="0">
                <a:latin typeface="Mastadoni G4"/>
              </a:rPr>
              <a:t>Customer </a:t>
            </a:r>
            <a:r>
              <a:rPr lang="nl-NL" sz="2800" dirty="0" err="1">
                <a:latin typeface="Mastadoni G4"/>
              </a:rPr>
              <a:t>journey</a:t>
            </a:r>
            <a:endParaRPr lang="nl-NL" sz="2800" dirty="0" err="1">
              <a:latin typeface="Mastadoni G4" panose="02000000000000000000" pitchFamily="50" charset="0"/>
            </a:endParaRPr>
          </a:p>
          <a:p>
            <a:r>
              <a:rPr lang="nl-NL" sz="2800" dirty="0">
                <a:latin typeface="HurmeGeometricSans1 Light"/>
              </a:rPr>
              <a:t>Blokker Leeuwarden Centrale</a:t>
            </a:r>
            <a:endParaRPr lang="nl-NL" sz="2800" dirty="0">
              <a:latin typeface="HurmeGeometricSans1 Light" panose="020B0400020000000000" pitchFamily="34" charset="0"/>
            </a:endParaRPr>
          </a:p>
          <a:p>
            <a:br>
              <a:rPr lang="nl-NL" dirty="0">
                <a:latin typeface="Mastadoni G4" panose="02000000000000000000" pitchFamily="50" charset="0"/>
              </a:rPr>
            </a:br>
            <a:endParaRPr>
              <a:latin typeface="Mastadoni G4" panose="02000000000000000000" pitchFamily="50" charset="0"/>
            </a:endParaRPr>
          </a:p>
        </p:txBody>
      </p:sp>
      <p:pic>
        <p:nvPicPr>
          <p:cNvPr id="108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3201" y="2271332"/>
            <a:ext cx="5485598" cy="1100109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182643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D3BB718-1100-FA5A-EB03-F0F4E246BED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>
                <a:latin typeface="HurmeGeometricSans1 Bold"/>
              </a:rPr>
              <a:t>Sfeer</a:t>
            </a:r>
            <a:r>
              <a:rPr lang="en-US" dirty="0">
                <a:latin typeface="HurmeGeometricSans1 Bold"/>
              </a:rPr>
              <a:t> </a:t>
            </a:r>
            <a:r>
              <a:rPr lang="en-US" dirty="0" err="1">
                <a:latin typeface="HurmeGeometricSans1 Bold"/>
              </a:rPr>
              <a:t>voor</a:t>
            </a:r>
            <a:r>
              <a:rPr lang="en-US" dirty="0">
                <a:latin typeface="HurmeGeometricSans1 Bold"/>
              </a:rPr>
              <a:t> in de </a:t>
            </a:r>
            <a:r>
              <a:rPr lang="en-US" sz="2800" b="1" dirty="0" err="1">
                <a:latin typeface="Times New Roman"/>
                <a:cs typeface="Times New Roman"/>
              </a:rPr>
              <a:t>woonkamer</a:t>
            </a:r>
            <a:endParaRPr lang="en-US" dirty="0" err="1"/>
          </a:p>
        </p:txBody>
      </p:sp>
      <p:pic>
        <p:nvPicPr>
          <p:cNvPr id="11" name="Picture 11">
            <a:extLst>
              <a:ext uri="{FF2B5EF4-FFF2-40B4-BE49-F238E27FC236}">
                <a16:creationId xmlns:a16="http://schemas.microsoft.com/office/drawing/2014/main" id="{7D319108-10DB-9B43-4E83-131F765C425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280355" y="2275143"/>
            <a:ext cx="5580000" cy="2637672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F773FE04-A4B3-B913-BDC8-46EA7F0C0F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err="1">
                <a:latin typeface="Times New Roman"/>
                <a:cs typeface="Times New Roman"/>
              </a:rPr>
              <a:t>Waarmee</a:t>
            </a:r>
            <a:r>
              <a:rPr lang="en-US" sz="4800" b="1" dirty="0">
                <a:latin typeface="Times New Roman"/>
                <a:cs typeface="Times New Roman"/>
              </a:rPr>
              <a:t> </a:t>
            </a:r>
            <a:r>
              <a:rPr lang="en-US" sz="4800" b="1" err="1">
                <a:latin typeface="Times New Roman"/>
                <a:cs typeface="Times New Roman"/>
              </a:rPr>
              <a:t>inspireren</a:t>
            </a:r>
            <a:r>
              <a:rPr lang="en-US" sz="4800" b="1" dirty="0">
                <a:latin typeface="Times New Roman"/>
                <a:cs typeface="Times New Roman"/>
              </a:rPr>
              <a:t> we </a:t>
            </a:r>
            <a:r>
              <a:rPr lang="en-US" sz="4800" b="1" err="1">
                <a:latin typeface="Times New Roman"/>
                <a:cs typeface="Times New Roman"/>
              </a:rPr>
              <a:t>deze</a:t>
            </a:r>
            <a:r>
              <a:rPr lang="en-US" sz="4800" b="1" dirty="0">
                <a:latin typeface="Times New Roman"/>
                <a:cs typeface="Times New Roman"/>
              </a:rPr>
              <a:t> </a:t>
            </a:r>
            <a:r>
              <a:rPr lang="en-US" sz="4800" b="1" err="1">
                <a:latin typeface="Times New Roman"/>
                <a:cs typeface="Times New Roman"/>
              </a:rPr>
              <a:t>klant</a:t>
            </a:r>
            <a:endParaRPr lang="en-US" sz="4800" b="1">
              <a:latin typeface="Times New Roman"/>
              <a:cs typeface="Times New Roman"/>
            </a:endParaRPr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594ABBD7-F45A-8DAA-C9EB-891BB83D3F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6103" y="1361923"/>
            <a:ext cx="4568238" cy="2930006"/>
          </a:xfrm>
          <a:prstGeom prst="rect">
            <a:avLst/>
          </a:prstGeom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2C5A0CCB-8280-35B5-BA17-B641C84EDD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2178" y="3594032"/>
            <a:ext cx="2508015" cy="3160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68745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C43D364-5EC2-F7FE-90E3-2DC2D29F914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err="1">
                <a:latin typeface="Montserrat"/>
              </a:rPr>
              <a:t>Sfeer</a:t>
            </a:r>
            <a:r>
              <a:rPr lang="en-US" dirty="0">
                <a:latin typeface="Montserrat"/>
              </a:rPr>
              <a:t> </a:t>
            </a:r>
            <a:r>
              <a:rPr lang="en-US" err="1">
                <a:latin typeface="Montserrat"/>
              </a:rPr>
              <a:t>voor</a:t>
            </a:r>
            <a:r>
              <a:rPr lang="en-US" dirty="0">
                <a:latin typeface="Montserrat"/>
              </a:rPr>
              <a:t> in de</a:t>
            </a:r>
            <a:r>
              <a:rPr lang="en-US" dirty="0">
                <a:latin typeface="HurmeGeometricSans1 Bold"/>
              </a:rPr>
              <a:t> </a:t>
            </a:r>
            <a:r>
              <a:rPr lang="en-US" sz="2800" b="1" err="1">
                <a:latin typeface="Times New Roman"/>
                <a:cs typeface="Times New Roman"/>
              </a:rPr>
              <a:t>slaapkamer</a:t>
            </a:r>
            <a:endParaRPr lang="en-US" sz="2800" b="1">
              <a:latin typeface="Times New Roman"/>
              <a:cs typeface="Times New Roman"/>
            </a:endParaRPr>
          </a:p>
        </p:txBody>
      </p:sp>
      <p:pic>
        <p:nvPicPr>
          <p:cNvPr id="7" name="Picture 7">
            <a:extLst>
              <a:ext uri="{FF2B5EF4-FFF2-40B4-BE49-F238E27FC236}">
                <a16:creationId xmlns:a16="http://schemas.microsoft.com/office/drawing/2014/main" id="{5095AA00-8455-4CCE-E366-21DA9C9B0C1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701984" y="1966500"/>
            <a:ext cx="3857625" cy="3791774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721901-AC7F-A2E9-AFEC-982CCC34D4C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556117" y="1490068"/>
            <a:ext cx="5269556" cy="823912"/>
          </a:xfrm>
        </p:spPr>
        <p:txBody>
          <a:bodyPr/>
          <a:lstStyle/>
          <a:p>
            <a:r>
              <a:rPr lang="en-US" err="1">
                <a:latin typeface="Montserrat"/>
              </a:rPr>
              <a:t>Sfeer</a:t>
            </a:r>
            <a:r>
              <a:rPr lang="en-US" dirty="0">
                <a:latin typeface="Montserrat"/>
              </a:rPr>
              <a:t> </a:t>
            </a:r>
            <a:r>
              <a:rPr lang="en-US" err="1">
                <a:latin typeface="Montserrat"/>
              </a:rPr>
              <a:t>voor</a:t>
            </a:r>
            <a:r>
              <a:rPr lang="en-US" dirty="0">
                <a:latin typeface="Montserrat"/>
              </a:rPr>
              <a:t> in de </a:t>
            </a:r>
            <a:r>
              <a:rPr lang="en-US" sz="2800" b="1" err="1">
                <a:latin typeface="Times New Roman"/>
                <a:cs typeface="Times New Roman"/>
              </a:rPr>
              <a:t>badkamer</a:t>
            </a:r>
            <a:endParaRPr lang="en-US" sz="2400" b="1">
              <a:latin typeface="Times New Roman"/>
              <a:cs typeface="Times New Roman"/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AC0817CA-5255-767F-E849-BEA9F1BCA3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b="1" dirty="0">
                <a:latin typeface="Times New Roman"/>
                <a:cs typeface="Times New Roman"/>
              </a:rPr>
              <a:t>Wat </a:t>
            </a:r>
            <a:r>
              <a:rPr lang="en-US" sz="4800" b="1" err="1">
                <a:latin typeface="Times New Roman"/>
                <a:cs typeface="Times New Roman"/>
              </a:rPr>
              <a:t>kunnen</a:t>
            </a:r>
            <a:r>
              <a:rPr lang="en-US" sz="4800" b="1" dirty="0">
                <a:latin typeface="Times New Roman"/>
                <a:cs typeface="Times New Roman"/>
              </a:rPr>
              <a:t> we </a:t>
            </a:r>
            <a:r>
              <a:rPr lang="en-US" sz="4800" b="1" err="1">
                <a:latin typeface="Times New Roman"/>
                <a:cs typeface="Times New Roman"/>
              </a:rPr>
              <a:t>hieraan</a:t>
            </a:r>
            <a:r>
              <a:rPr lang="en-US" sz="4800" b="1" dirty="0">
                <a:latin typeface="Times New Roman"/>
                <a:cs typeface="Times New Roman"/>
              </a:rPr>
              <a:t> </a:t>
            </a:r>
            <a:r>
              <a:rPr lang="en-US" sz="4800" b="1" err="1">
                <a:latin typeface="Times New Roman"/>
                <a:cs typeface="Times New Roman"/>
              </a:rPr>
              <a:t>toevoegen</a:t>
            </a:r>
            <a:endParaRPr lang="en-US" sz="4800" b="1">
              <a:latin typeface="Times New Roman"/>
              <a:cs typeface="Times New Roman"/>
            </a:endParaRPr>
          </a:p>
        </p:txBody>
      </p:sp>
      <p:pic>
        <p:nvPicPr>
          <p:cNvPr id="12" name="Picture 12">
            <a:extLst>
              <a:ext uri="{FF2B5EF4-FFF2-40B4-BE49-F238E27FC236}">
                <a16:creationId xmlns:a16="http://schemas.microsoft.com/office/drawing/2014/main" id="{379C0626-7B18-3DC4-4DD5-A32E0241C415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337821" y="2645729"/>
            <a:ext cx="5580000" cy="2649091"/>
          </a:xfrm>
        </p:spPr>
      </p:pic>
    </p:spTree>
    <p:extLst>
      <p:ext uri="{BB962C8B-B14F-4D97-AF65-F5344CB8AC3E}">
        <p14:creationId xmlns:p14="http://schemas.microsoft.com/office/powerpoint/2010/main" val="12986874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77C48F4-2912-BE32-3F65-EBD656314A9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u="sng" dirty="0">
                <a:latin typeface="Montserrat"/>
              </a:rPr>
              <a:t>Winkels met </a:t>
            </a:r>
            <a:r>
              <a:rPr lang="en-US" u="sng" dirty="0" err="1">
                <a:latin typeface="Montserrat"/>
              </a:rPr>
              <a:t>groot</a:t>
            </a:r>
            <a:r>
              <a:rPr lang="en-US" u="sng" dirty="0">
                <a:latin typeface="Montserrat"/>
              </a:rPr>
              <a:t> V.V.O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906003-39C4-7331-4F6B-373FD73A22E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err="1">
                <a:latin typeface="Montserrat"/>
              </a:rPr>
              <a:t>Makkelijker</a:t>
            </a:r>
            <a:r>
              <a:rPr lang="en-US" dirty="0">
                <a:latin typeface="Montserrat"/>
              </a:rPr>
              <a:t> Lay-out </a:t>
            </a:r>
            <a:r>
              <a:rPr lang="en-US" dirty="0" err="1">
                <a:latin typeface="Montserrat"/>
              </a:rPr>
              <a:t>aanpassen</a:t>
            </a:r>
            <a:endParaRPr lang="en-US" dirty="0">
              <a:latin typeface="Montserrat"/>
            </a:endParaRPr>
          </a:p>
          <a:p>
            <a:endParaRPr lang="en-US" dirty="0">
              <a:latin typeface="Montserrat"/>
            </a:endParaRPr>
          </a:p>
          <a:p>
            <a:r>
              <a:rPr lang="en-US" dirty="0">
                <a:latin typeface="Montserrat"/>
              </a:rPr>
              <a:t>Meer </a:t>
            </a:r>
            <a:r>
              <a:rPr lang="en-US" err="1">
                <a:latin typeface="Montserrat"/>
              </a:rPr>
              <a:t>inspiratietafels</a:t>
            </a:r>
            <a:endParaRPr lang="en-US">
              <a:latin typeface="Montserrat"/>
            </a:endParaRPr>
          </a:p>
          <a:p>
            <a:r>
              <a:rPr lang="en-US" dirty="0">
                <a:latin typeface="Montserrat"/>
              </a:rPr>
              <a:t>Meer </a:t>
            </a:r>
            <a:r>
              <a:rPr lang="en-US" err="1">
                <a:latin typeface="Montserrat"/>
              </a:rPr>
              <a:t>assortiment</a:t>
            </a:r>
            <a:r>
              <a:rPr lang="en-US" dirty="0">
                <a:latin typeface="Montserrat"/>
              </a:rPr>
              <a:t> </a:t>
            </a:r>
            <a:r>
              <a:rPr lang="en-US" err="1">
                <a:latin typeface="Montserrat"/>
              </a:rPr>
              <a:t>woonkamer</a:t>
            </a:r>
            <a:endParaRPr lang="en-US">
              <a:latin typeface="Montserrat"/>
            </a:endParaRPr>
          </a:p>
          <a:p>
            <a:r>
              <a:rPr lang="en-US" dirty="0">
                <a:latin typeface="Montserrat"/>
              </a:rPr>
              <a:t>Meer assortment </a:t>
            </a:r>
            <a:r>
              <a:rPr lang="en-US" err="1">
                <a:latin typeface="Montserrat"/>
              </a:rPr>
              <a:t>slaapkamer</a:t>
            </a:r>
            <a:endParaRPr lang="en-US">
              <a:latin typeface="Montserrat"/>
            </a:endParaRPr>
          </a:p>
          <a:p>
            <a:r>
              <a:rPr lang="en-US" dirty="0">
                <a:latin typeface="Montserrat"/>
              </a:rPr>
              <a:t>Meer </a:t>
            </a:r>
            <a:r>
              <a:rPr lang="en-US" err="1">
                <a:latin typeface="Montserrat"/>
              </a:rPr>
              <a:t>assortiment</a:t>
            </a:r>
            <a:r>
              <a:rPr lang="en-US" dirty="0">
                <a:latin typeface="Montserrat"/>
              </a:rPr>
              <a:t> </a:t>
            </a:r>
            <a:r>
              <a:rPr lang="en-US" err="1">
                <a:latin typeface="Montserrat"/>
              </a:rPr>
              <a:t>badkamer</a:t>
            </a:r>
            <a:endParaRPr lang="en-US" dirty="0">
              <a:latin typeface="Montserrat"/>
            </a:endParaRPr>
          </a:p>
          <a:p>
            <a:endParaRPr lang="en-US" dirty="0">
              <a:latin typeface="Montserrat"/>
            </a:endParaRPr>
          </a:p>
          <a:p>
            <a:r>
              <a:rPr lang="en-US" dirty="0" err="1">
                <a:latin typeface="Montserrat"/>
              </a:rPr>
              <a:t>Realiseerbaar</a:t>
            </a:r>
            <a:r>
              <a:rPr lang="en-US" dirty="0">
                <a:latin typeface="Montserrat"/>
              </a:rPr>
              <a:t>/</a:t>
            </a:r>
            <a:r>
              <a:rPr lang="en-US" dirty="0" err="1">
                <a:latin typeface="Montserrat"/>
              </a:rPr>
              <a:t>haalbaar</a:t>
            </a:r>
            <a:endParaRPr lang="en-US">
              <a:latin typeface="Montserrat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04E4F9-075E-3FD3-BF97-6EB9786255A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u="sng" dirty="0">
                <a:latin typeface="Montserrat"/>
              </a:rPr>
              <a:t>Winkels met </a:t>
            </a:r>
            <a:r>
              <a:rPr lang="en-US" u="sng" err="1">
                <a:latin typeface="Montserrat"/>
              </a:rPr>
              <a:t>klein</a:t>
            </a:r>
            <a:r>
              <a:rPr lang="en-US" u="sng" dirty="0">
                <a:latin typeface="Montserrat"/>
              </a:rPr>
              <a:t> V.V.O.</a:t>
            </a:r>
            <a:endParaRPr lang="en-US" u="sng">
              <a:latin typeface="Montserrat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433C05C-BF2D-B6BC-64F0-5879BD81937A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err="1">
                <a:latin typeface="Montserrat"/>
              </a:rPr>
              <a:t>Lastiger</a:t>
            </a:r>
            <a:r>
              <a:rPr lang="en-US" dirty="0">
                <a:latin typeface="Montserrat"/>
              </a:rPr>
              <a:t> Lay-out </a:t>
            </a:r>
            <a:r>
              <a:rPr lang="en-US" dirty="0" err="1">
                <a:latin typeface="Montserrat"/>
              </a:rPr>
              <a:t>aanpassen</a:t>
            </a:r>
            <a:endParaRPr lang="en-US" dirty="0">
              <a:latin typeface="Montserrat"/>
            </a:endParaRPr>
          </a:p>
          <a:p>
            <a:endParaRPr lang="en-US" dirty="0">
              <a:latin typeface="Montserrat"/>
            </a:endParaRPr>
          </a:p>
          <a:p>
            <a:r>
              <a:rPr lang="en-US" err="1">
                <a:latin typeface="Montserrat"/>
              </a:rPr>
              <a:t>Keuze</a:t>
            </a:r>
            <a:r>
              <a:rPr lang="en-US" dirty="0">
                <a:latin typeface="Montserrat"/>
              </a:rPr>
              <a:t> </a:t>
            </a:r>
            <a:r>
              <a:rPr lang="en-US" err="1">
                <a:latin typeface="Montserrat"/>
              </a:rPr>
              <a:t>maken</a:t>
            </a:r>
            <a:r>
              <a:rPr lang="en-US" dirty="0">
                <a:latin typeface="Montserrat"/>
              </a:rPr>
              <a:t> in </a:t>
            </a:r>
            <a:r>
              <a:rPr lang="en-US" err="1">
                <a:latin typeface="Montserrat"/>
              </a:rPr>
              <a:t>huidig</a:t>
            </a:r>
            <a:r>
              <a:rPr lang="en-US" dirty="0">
                <a:latin typeface="Montserrat"/>
              </a:rPr>
              <a:t> assortment</a:t>
            </a:r>
          </a:p>
          <a:p>
            <a:r>
              <a:rPr lang="en-US" err="1">
                <a:latin typeface="Montserrat"/>
              </a:rPr>
              <a:t>Combinatie</a:t>
            </a:r>
            <a:r>
              <a:rPr lang="en-US" dirty="0">
                <a:latin typeface="Montserrat"/>
              </a:rPr>
              <a:t> </a:t>
            </a:r>
            <a:r>
              <a:rPr lang="en-US" err="1">
                <a:latin typeface="Montserrat"/>
              </a:rPr>
              <a:t>presentaties</a:t>
            </a:r>
            <a:r>
              <a:rPr lang="en-US" dirty="0">
                <a:latin typeface="Montserrat"/>
              </a:rPr>
              <a:t> </a:t>
            </a:r>
          </a:p>
          <a:p>
            <a:r>
              <a:rPr lang="en-US" err="1">
                <a:latin typeface="Montserrat"/>
              </a:rPr>
              <a:t>Snelle</a:t>
            </a:r>
            <a:r>
              <a:rPr lang="en-US" dirty="0">
                <a:latin typeface="Montserrat"/>
              </a:rPr>
              <a:t> </a:t>
            </a:r>
            <a:r>
              <a:rPr lang="en-US" err="1">
                <a:latin typeface="Montserrat"/>
              </a:rPr>
              <a:t>assortimentswissel</a:t>
            </a:r>
            <a:endParaRPr lang="en-US">
              <a:latin typeface="Montserrat"/>
            </a:endParaRPr>
          </a:p>
          <a:p>
            <a:endParaRPr lang="en-US" dirty="0">
              <a:latin typeface="Montserrat"/>
            </a:endParaRPr>
          </a:p>
          <a:p>
            <a:endParaRPr lang="en-US" dirty="0">
              <a:latin typeface="Montserrat"/>
            </a:endParaRPr>
          </a:p>
          <a:p>
            <a:r>
              <a:rPr lang="en-US" dirty="0" err="1">
                <a:latin typeface="Montserrat"/>
              </a:rPr>
              <a:t>Realiseerbaar</a:t>
            </a:r>
            <a:r>
              <a:rPr lang="en-US" dirty="0">
                <a:latin typeface="Montserrat"/>
              </a:rPr>
              <a:t>/</a:t>
            </a:r>
            <a:r>
              <a:rPr lang="en-US" dirty="0" err="1">
                <a:latin typeface="Montserrat"/>
              </a:rPr>
              <a:t>haalbaar</a:t>
            </a:r>
            <a:endParaRPr lang="en-US">
              <a:latin typeface="Montserrat"/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B4CEB7C2-2C5F-FDBD-0150-10804C6777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b="1" dirty="0">
                <a:latin typeface="Times New Roman"/>
                <a:cs typeface="Times New Roman"/>
              </a:rPr>
              <a:t>Wat </a:t>
            </a:r>
            <a:r>
              <a:rPr lang="en-US" sz="4800" b="1" dirty="0" err="1">
                <a:latin typeface="Times New Roman"/>
                <a:cs typeface="Times New Roman"/>
              </a:rPr>
              <a:t>betekent</a:t>
            </a:r>
            <a:r>
              <a:rPr lang="en-US" sz="4800" b="1" dirty="0">
                <a:latin typeface="Times New Roman"/>
                <a:cs typeface="Times New Roman"/>
              </a:rPr>
              <a:t> </a:t>
            </a:r>
            <a:r>
              <a:rPr lang="en-US" sz="4800" b="1" dirty="0" err="1">
                <a:latin typeface="Times New Roman"/>
                <a:cs typeface="Times New Roman"/>
              </a:rPr>
              <a:t>dit</a:t>
            </a:r>
            <a:r>
              <a:rPr lang="en-US" sz="4800" b="1" dirty="0">
                <a:latin typeface="Times New Roman"/>
                <a:cs typeface="Times New Roman"/>
              </a:rPr>
              <a:t> </a:t>
            </a:r>
            <a:r>
              <a:rPr lang="en-US" sz="4800" b="1" dirty="0" err="1">
                <a:latin typeface="Times New Roman"/>
                <a:cs typeface="Times New Roman"/>
              </a:rPr>
              <a:t>voor</a:t>
            </a:r>
            <a:r>
              <a:rPr lang="en-US" sz="4800" b="1" dirty="0">
                <a:latin typeface="Times New Roman"/>
                <a:cs typeface="Times New Roman"/>
              </a:rPr>
              <a:t> de </a:t>
            </a:r>
            <a:r>
              <a:rPr lang="en-US" sz="4800" b="1" dirty="0" err="1">
                <a:latin typeface="Times New Roman"/>
                <a:cs typeface="Times New Roman"/>
              </a:rPr>
              <a:t>winkels</a:t>
            </a:r>
            <a:endParaRPr lang="en-US" sz="4800" b="1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7207077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3B6F6DF-0E7F-ED88-4E00-BE4C4451BB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71062" y="1367891"/>
            <a:ext cx="3600000" cy="823912"/>
          </a:xfrm>
        </p:spPr>
        <p:txBody>
          <a:bodyPr/>
          <a:lstStyle/>
          <a:p>
            <a:r>
              <a:rPr lang="en-US" dirty="0">
                <a:latin typeface="Montserrat"/>
              </a:rPr>
              <a:t>Leren </a:t>
            </a:r>
            <a:r>
              <a:rPr lang="en-US" err="1">
                <a:latin typeface="Montserrat"/>
              </a:rPr>
              <a:t>etaleren</a:t>
            </a:r>
            <a:endParaRPr lang="en-US">
              <a:latin typeface="Montserrat"/>
            </a:endParaRPr>
          </a:p>
        </p:txBody>
      </p:sp>
      <p:pic>
        <p:nvPicPr>
          <p:cNvPr id="7" name="Picture 7">
            <a:extLst>
              <a:ext uri="{FF2B5EF4-FFF2-40B4-BE49-F238E27FC236}">
                <a16:creationId xmlns:a16="http://schemas.microsoft.com/office/drawing/2014/main" id="{7BAA42CB-95E9-AD97-A245-047F446562B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273282" y="2412400"/>
            <a:ext cx="3600450" cy="3600450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A7BE9F-6304-0E32-A172-3649C63A088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148516" y="1367891"/>
            <a:ext cx="3600000" cy="823912"/>
          </a:xfrm>
        </p:spPr>
        <p:txBody>
          <a:bodyPr/>
          <a:lstStyle/>
          <a:p>
            <a:r>
              <a:rPr lang="en-US" err="1">
                <a:latin typeface="Montserrat"/>
              </a:rPr>
              <a:t>Gezelligheid</a:t>
            </a:r>
            <a:r>
              <a:rPr lang="en-US" dirty="0">
                <a:latin typeface="Montserrat"/>
              </a:rPr>
              <a:t> in de </a:t>
            </a:r>
            <a:r>
              <a:rPr lang="en-US" err="1">
                <a:latin typeface="Montserrat"/>
              </a:rPr>
              <a:t>verkoopgesprekken</a:t>
            </a:r>
            <a:endParaRPr lang="en-US">
              <a:latin typeface="Montserrat"/>
            </a:endParaRPr>
          </a:p>
        </p:txBody>
      </p:sp>
      <p:pic>
        <p:nvPicPr>
          <p:cNvPr id="8" name="Picture 8">
            <a:extLst>
              <a:ext uri="{FF2B5EF4-FFF2-40B4-BE49-F238E27FC236}">
                <a16:creationId xmlns:a16="http://schemas.microsoft.com/office/drawing/2014/main" id="{D4A7349D-83F0-9DE0-5EC4-814B23A95FFE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4207069" y="2412137"/>
            <a:ext cx="3600450" cy="2615951"/>
          </a:xfr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77875E5C-F74B-C8D9-EA64-FC2055FD4F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Autofit/>
          </a:bodyPr>
          <a:lstStyle/>
          <a:p>
            <a:r>
              <a:rPr lang="en-US" sz="4800" b="1" dirty="0">
                <a:latin typeface="Times New Roman"/>
                <a:cs typeface="Times New Roman"/>
              </a:rPr>
              <a:t>Wat </a:t>
            </a:r>
            <a:r>
              <a:rPr lang="en-US" sz="4800" b="1" err="1">
                <a:latin typeface="Times New Roman"/>
                <a:cs typeface="Times New Roman"/>
              </a:rPr>
              <a:t>betekent</a:t>
            </a:r>
            <a:r>
              <a:rPr lang="en-US" sz="4800" b="1" dirty="0">
                <a:latin typeface="Times New Roman"/>
                <a:cs typeface="Times New Roman"/>
              </a:rPr>
              <a:t> </a:t>
            </a:r>
            <a:r>
              <a:rPr lang="en-US" sz="4800" b="1" err="1">
                <a:latin typeface="Times New Roman"/>
                <a:cs typeface="Times New Roman"/>
              </a:rPr>
              <a:t>dit</a:t>
            </a:r>
            <a:r>
              <a:rPr lang="en-US" sz="4800" b="1" dirty="0">
                <a:latin typeface="Times New Roman"/>
                <a:cs typeface="Times New Roman"/>
              </a:rPr>
              <a:t> </a:t>
            </a:r>
            <a:r>
              <a:rPr lang="en-US" sz="4800" b="1" err="1">
                <a:latin typeface="Times New Roman"/>
                <a:cs typeface="Times New Roman"/>
              </a:rPr>
              <a:t>voor</a:t>
            </a:r>
            <a:r>
              <a:rPr lang="en-US" sz="4800" b="1" dirty="0">
                <a:latin typeface="Times New Roman"/>
                <a:cs typeface="Times New Roman"/>
              </a:rPr>
              <a:t> het </a:t>
            </a:r>
            <a:r>
              <a:rPr lang="en-US" sz="4800" b="1" err="1">
                <a:latin typeface="Times New Roman"/>
                <a:cs typeface="Times New Roman"/>
              </a:rPr>
              <a:t>winkelpersoneel</a:t>
            </a:r>
            <a:endParaRPr lang="en-US" sz="4800" b="1">
              <a:latin typeface="Times New Roman"/>
              <a:cs typeface="Times New Roman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7F88D3-8E1C-0556-B118-459F6C8E633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109604" y="5249321"/>
            <a:ext cx="3600000" cy="675230"/>
          </a:xfrm>
        </p:spPr>
        <p:txBody>
          <a:bodyPr/>
          <a:lstStyle/>
          <a:p>
            <a:r>
              <a:rPr lang="en-US" err="1">
                <a:latin typeface="Montserrat"/>
              </a:rPr>
              <a:t>Levensvatbaar</a:t>
            </a:r>
            <a:endParaRPr lang="en-US">
              <a:latin typeface="Montserrat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30AF98C-F8C2-BB1D-B882-4BEB2BD77E8E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019519" y="2362535"/>
            <a:ext cx="3600000" cy="273922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en-US">
              <a:latin typeface="Montserrat"/>
            </a:endParaRPr>
          </a:p>
        </p:txBody>
      </p:sp>
      <p:pic>
        <p:nvPicPr>
          <p:cNvPr id="9" name="Picture 9">
            <a:extLst>
              <a:ext uri="{FF2B5EF4-FFF2-40B4-BE49-F238E27FC236}">
                <a16:creationId xmlns:a16="http://schemas.microsoft.com/office/drawing/2014/main" id="{975859F8-8E7B-2D5C-BE9A-10AAF44667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09805" y="2408558"/>
            <a:ext cx="3599274" cy="2614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539587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383440B4-202B-4E3A-8044-496F8B188D27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nl-NL" dirty="0">
                <a:latin typeface="Mastadoni G3"/>
              </a:rPr>
              <a:t>Eindresultaat</a:t>
            </a:r>
            <a:endParaRPr lang="nl-NL" dirty="0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EF96AF79-3A35-4340-8B98-4467061E9C4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 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5720400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3949784-A912-FBA5-5D2C-9D5F7C41AB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80355" y="1490068"/>
            <a:ext cx="5580000" cy="889763"/>
          </a:xfrm>
        </p:spPr>
        <p:txBody>
          <a:bodyPr>
            <a:normAutofit/>
          </a:bodyPr>
          <a:lstStyle/>
          <a:p>
            <a:r>
              <a:rPr lang="en-US" err="1">
                <a:latin typeface="Montserrat"/>
              </a:rPr>
              <a:t>Conversie</a:t>
            </a:r>
            <a:r>
              <a:rPr lang="en-US" dirty="0">
                <a:latin typeface="Montserrat"/>
              </a:rPr>
              <a:t> per </a:t>
            </a:r>
            <a:r>
              <a:rPr lang="en-US" err="1">
                <a:latin typeface="Montserrat"/>
              </a:rPr>
              <a:t>gezin</a:t>
            </a:r>
            <a:br>
              <a:rPr lang="en-US" dirty="0">
                <a:latin typeface="Montserrat"/>
              </a:rPr>
            </a:br>
            <a:r>
              <a:rPr lang="en-US" dirty="0">
                <a:latin typeface="Montserrat"/>
              </a:rPr>
              <a:t>90% </a:t>
            </a:r>
            <a:r>
              <a:rPr lang="en-US" err="1">
                <a:latin typeface="Montserrat"/>
              </a:rPr>
              <a:t>doet</a:t>
            </a:r>
            <a:r>
              <a:rPr lang="en-US" dirty="0">
                <a:latin typeface="Montserrat"/>
              </a:rPr>
              <a:t> </a:t>
            </a:r>
            <a:r>
              <a:rPr lang="en-US" err="1">
                <a:latin typeface="Montserrat"/>
              </a:rPr>
              <a:t>een</a:t>
            </a:r>
            <a:r>
              <a:rPr lang="en-US" dirty="0">
                <a:latin typeface="Montserrat"/>
              </a:rPr>
              <a:t> </a:t>
            </a:r>
            <a:r>
              <a:rPr lang="en-US" err="1">
                <a:latin typeface="Montserrat"/>
              </a:rPr>
              <a:t>aankoop</a:t>
            </a:r>
            <a:endParaRPr lang="en-US">
              <a:latin typeface="Montserrat"/>
            </a:endParaRPr>
          </a:p>
        </p:txBody>
      </p:sp>
      <p:pic>
        <p:nvPicPr>
          <p:cNvPr id="7" name="Picture 7">
            <a:extLst>
              <a:ext uri="{FF2B5EF4-FFF2-40B4-BE49-F238E27FC236}">
                <a16:creationId xmlns:a16="http://schemas.microsoft.com/office/drawing/2014/main" id="{5E9966B0-73C6-BCFE-F296-FD7BCC004C1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366960" y="2320980"/>
            <a:ext cx="3497086" cy="3383257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65CDA9-CACE-06F0-F41B-70F2067D72D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err="1">
                <a:latin typeface="Montserrat"/>
              </a:rPr>
              <a:t>Conversie</a:t>
            </a:r>
            <a:r>
              <a:rPr lang="en-US" dirty="0">
                <a:latin typeface="Montserrat"/>
              </a:rPr>
              <a:t> per </a:t>
            </a:r>
            <a:r>
              <a:rPr lang="en-US" err="1">
                <a:latin typeface="Montserrat"/>
              </a:rPr>
              <a:t>persoon</a:t>
            </a:r>
            <a:endParaRPr lang="en-US">
              <a:latin typeface="Montserrat"/>
            </a:endParaRPr>
          </a:p>
          <a:p>
            <a:r>
              <a:rPr lang="en-US" dirty="0">
                <a:latin typeface="Montserrat"/>
              </a:rPr>
              <a:t>53% </a:t>
            </a:r>
            <a:r>
              <a:rPr lang="en-US" err="1">
                <a:latin typeface="Montserrat"/>
              </a:rPr>
              <a:t>doet</a:t>
            </a:r>
            <a:r>
              <a:rPr lang="en-US" dirty="0">
                <a:latin typeface="Montserrat"/>
              </a:rPr>
              <a:t> </a:t>
            </a:r>
            <a:r>
              <a:rPr lang="en-US" err="1">
                <a:latin typeface="Montserrat"/>
              </a:rPr>
              <a:t>een</a:t>
            </a:r>
            <a:r>
              <a:rPr lang="en-US" dirty="0">
                <a:latin typeface="Montserrat"/>
              </a:rPr>
              <a:t> </a:t>
            </a:r>
            <a:r>
              <a:rPr lang="en-US" err="1">
                <a:latin typeface="Montserrat"/>
              </a:rPr>
              <a:t>aankoop</a:t>
            </a:r>
            <a:endParaRPr lang="en-US">
              <a:latin typeface="Montserrat"/>
            </a:endParaRPr>
          </a:p>
        </p:txBody>
      </p:sp>
      <p:pic>
        <p:nvPicPr>
          <p:cNvPr id="8" name="Picture 8">
            <a:extLst>
              <a:ext uri="{FF2B5EF4-FFF2-40B4-BE49-F238E27FC236}">
                <a16:creationId xmlns:a16="http://schemas.microsoft.com/office/drawing/2014/main" id="{289B8BA4-5B9D-5F30-4DED-29B2E6EAAF19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6398954" y="2321215"/>
            <a:ext cx="3495438" cy="3288712"/>
          </a:xfr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0D87D550-09F0-7FDC-C589-F2D0BC9124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err="1">
                <a:latin typeface="Times New Roman"/>
                <a:cs typeface="Times New Roman"/>
              </a:rPr>
              <a:t>Conversie</a:t>
            </a:r>
            <a:endParaRPr lang="en-US" sz="4800" b="1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948751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665B0EC5-2E72-EA2B-18DF-3362F42E00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b="1" kern="1200" dirty="0">
                <a:latin typeface="Times New Roman"/>
                <a:cs typeface="Times New Roman"/>
              </a:rPr>
              <a:t>De KPI's</a:t>
            </a:r>
          </a:p>
        </p:txBody>
      </p:sp>
      <p:sp>
        <p:nvSpPr>
          <p:cNvPr id="16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7">
            <a:extLst>
              <a:ext uri="{FF2B5EF4-FFF2-40B4-BE49-F238E27FC236}">
                <a16:creationId xmlns:a16="http://schemas.microsoft.com/office/drawing/2014/main" id="{164C14AD-AB2D-7F94-9AFC-A344DE68ECB3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 rotWithShape="1">
          <a:blip r:embed="rId2"/>
          <a:srcRect l="3795" r="-3" b="-3"/>
          <a:stretch/>
        </p:blipFill>
        <p:spPr>
          <a:xfrm>
            <a:off x="7158251" y="2093976"/>
            <a:ext cx="4458471" cy="4096512"/>
          </a:xfrm>
          <a:prstGeom prst="rect">
            <a:avLst/>
          </a:prstGeom>
        </p:spPr>
      </p:pic>
      <p:graphicFrame>
        <p:nvGraphicFramePr>
          <p:cNvPr id="9" name="Content Placeholder 2">
            <a:extLst>
              <a:ext uri="{FF2B5EF4-FFF2-40B4-BE49-F238E27FC236}">
                <a16:creationId xmlns:a16="http://schemas.microsoft.com/office/drawing/2014/main" id="{3EF66F81-BC0B-CEEE-9554-8F8449CC9F5D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411727184"/>
              </p:ext>
            </p:extLst>
          </p:nvPr>
        </p:nvGraphicFramePr>
        <p:xfrm>
          <a:off x="572493" y="2090130"/>
          <a:ext cx="5989182" cy="40909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65390383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B9D92E5-CBDA-88CA-EDBC-60CBC8E104E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Montserrat"/>
              </a:rPr>
              <a:t>Extra </a:t>
            </a:r>
            <a:r>
              <a:rPr lang="en-US" err="1">
                <a:latin typeface="Montserrat"/>
              </a:rPr>
              <a:t>doelgroep</a:t>
            </a:r>
            <a:r>
              <a:rPr lang="en-US" dirty="0">
                <a:latin typeface="Montserrat"/>
              </a:rPr>
              <a:t> in de </a:t>
            </a:r>
            <a:r>
              <a:rPr lang="en-US" err="1">
                <a:latin typeface="Montserrat"/>
              </a:rPr>
              <a:t>winkel</a:t>
            </a:r>
            <a:endParaRPr lang="en-US">
              <a:latin typeface="Montserrat"/>
            </a:endParaRPr>
          </a:p>
        </p:txBody>
      </p:sp>
      <p:pic>
        <p:nvPicPr>
          <p:cNvPr id="7" name="Picture 7">
            <a:extLst>
              <a:ext uri="{FF2B5EF4-FFF2-40B4-BE49-F238E27FC236}">
                <a16:creationId xmlns:a16="http://schemas.microsoft.com/office/drawing/2014/main" id="{E0F3A21D-73AE-0767-D005-7CA2BA1EBE6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282899" y="2314575"/>
            <a:ext cx="5359870" cy="3857625"/>
          </a:xfr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4323987-DB93-D5F4-2CF4-091D67496C16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latin typeface="Montserrat"/>
              </a:rPr>
              <a:t>Met </a:t>
            </a:r>
            <a:r>
              <a:rPr lang="en-US" err="1">
                <a:latin typeface="Montserrat"/>
              </a:rPr>
              <a:t>een</a:t>
            </a:r>
            <a:r>
              <a:rPr lang="en-US" dirty="0">
                <a:latin typeface="Montserrat"/>
              </a:rPr>
              <a:t> </a:t>
            </a:r>
            <a:r>
              <a:rPr lang="en-US" err="1">
                <a:latin typeface="Montserrat"/>
              </a:rPr>
              <a:t>hoog</a:t>
            </a:r>
            <a:r>
              <a:rPr lang="en-US" dirty="0">
                <a:latin typeface="Montserrat"/>
              </a:rPr>
              <a:t> </a:t>
            </a:r>
            <a:r>
              <a:rPr lang="en-US" err="1">
                <a:latin typeface="Montserrat"/>
              </a:rPr>
              <a:t>uitgavenpatroon</a:t>
            </a:r>
            <a:endParaRPr lang="en-US">
              <a:latin typeface="Montserrat"/>
            </a:endParaRPr>
          </a:p>
          <a:p>
            <a:r>
              <a:rPr lang="en-US" dirty="0">
                <a:latin typeface="Montserrat"/>
              </a:rPr>
              <a:t>Start met </a:t>
            </a:r>
            <a:r>
              <a:rPr lang="en-US" err="1">
                <a:latin typeface="Montserrat"/>
              </a:rPr>
              <a:t>inrichten</a:t>
            </a:r>
            <a:r>
              <a:rPr lang="en-US" dirty="0">
                <a:latin typeface="Montserrat"/>
              </a:rPr>
              <a:t> van </a:t>
            </a:r>
            <a:r>
              <a:rPr lang="en-US" err="1">
                <a:latin typeface="Montserrat"/>
              </a:rPr>
              <a:t>een</a:t>
            </a:r>
            <a:r>
              <a:rPr lang="en-US" dirty="0">
                <a:latin typeface="Montserrat"/>
              </a:rPr>
              <a:t> </a:t>
            </a:r>
            <a:r>
              <a:rPr lang="en-US" err="1">
                <a:latin typeface="Montserrat"/>
              </a:rPr>
              <a:t>woning</a:t>
            </a:r>
            <a:endParaRPr lang="en-US">
              <a:latin typeface="Montserrat"/>
            </a:endParaRPr>
          </a:p>
          <a:p>
            <a:r>
              <a:rPr lang="en-US" dirty="0">
                <a:latin typeface="Montserrat"/>
              </a:rPr>
              <a:t>Start van </a:t>
            </a:r>
            <a:r>
              <a:rPr lang="en-US" err="1">
                <a:latin typeface="Montserrat"/>
              </a:rPr>
              <a:t>samenstellen</a:t>
            </a:r>
            <a:r>
              <a:rPr lang="en-US" dirty="0">
                <a:latin typeface="Montserrat"/>
              </a:rPr>
              <a:t> </a:t>
            </a:r>
            <a:r>
              <a:rPr lang="en-US" err="1">
                <a:latin typeface="Montserrat"/>
              </a:rPr>
              <a:t>gezin</a:t>
            </a:r>
            <a:endParaRPr lang="en-US">
              <a:latin typeface="Montserrat"/>
            </a:endParaRPr>
          </a:p>
          <a:p>
            <a:endParaRPr lang="en-US" dirty="0">
              <a:latin typeface="Montserrat"/>
            </a:endParaRPr>
          </a:p>
          <a:p>
            <a:endParaRPr lang="en-US" dirty="0">
              <a:latin typeface="Montserrat"/>
            </a:endParaRPr>
          </a:p>
          <a:p>
            <a:r>
              <a:rPr lang="en-US" dirty="0" err="1">
                <a:latin typeface="Montserrat"/>
              </a:rPr>
              <a:t>Meerwaarde</a:t>
            </a:r>
            <a:r>
              <a:rPr lang="en-US" dirty="0">
                <a:latin typeface="Montserrat"/>
              </a:rPr>
              <a:t>:</a:t>
            </a:r>
          </a:p>
          <a:p>
            <a:pPr marL="0" indent="0">
              <a:buNone/>
            </a:pPr>
            <a:r>
              <a:rPr lang="en-US" b="1" i="1" u="sng" err="1">
                <a:latin typeface="Montserrat"/>
              </a:rPr>
              <a:t>Uiteindelijk</a:t>
            </a:r>
            <a:r>
              <a:rPr lang="en-US" b="1" i="1" u="sng" dirty="0">
                <a:latin typeface="Montserrat"/>
              </a:rPr>
              <a:t> </a:t>
            </a:r>
            <a:r>
              <a:rPr lang="en-US" b="1" i="1" u="sng" err="1">
                <a:latin typeface="Montserrat"/>
              </a:rPr>
              <a:t>een</a:t>
            </a:r>
            <a:r>
              <a:rPr lang="en-US" b="1" i="1" u="sng" dirty="0">
                <a:latin typeface="Montserrat"/>
              </a:rPr>
              <a:t> </a:t>
            </a:r>
            <a:r>
              <a:rPr lang="en-US" b="1" i="1" u="sng" err="1">
                <a:latin typeface="Montserrat"/>
              </a:rPr>
              <a:t>terugkerende</a:t>
            </a:r>
            <a:r>
              <a:rPr lang="en-US" b="1" i="1" u="sng" dirty="0">
                <a:latin typeface="Montserrat"/>
              </a:rPr>
              <a:t> </a:t>
            </a:r>
            <a:r>
              <a:rPr lang="en-US" b="1" i="1" u="sng" err="1">
                <a:latin typeface="Montserrat"/>
              </a:rPr>
              <a:t>klant</a:t>
            </a:r>
            <a:br>
              <a:rPr lang="en-US" dirty="0">
                <a:latin typeface="HurmeGeometricSans1 Regular"/>
              </a:rPr>
            </a:br>
            <a:endParaRPr lang="en-US">
              <a:latin typeface="HurmeGeometricSans1 Regular"/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22C42364-8B46-7CC4-FE41-F1AECA2370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b="1" dirty="0">
                <a:latin typeface="Times New Roman"/>
                <a:cs typeface="Times New Roman"/>
              </a:rPr>
              <a:t>Wat </a:t>
            </a:r>
            <a:r>
              <a:rPr lang="en-US" sz="4800" b="1" err="1">
                <a:latin typeface="Times New Roman"/>
                <a:cs typeface="Times New Roman"/>
              </a:rPr>
              <a:t>levert</a:t>
            </a:r>
            <a:r>
              <a:rPr lang="en-US" sz="4800" b="1" dirty="0">
                <a:latin typeface="Times New Roman"/>
                <a:cs typeface="Times New Roman"/>
              </a:rPr>
              <a:t> </a:t>
            </a:r>
            <a:r>
              <a:rPr lang="en-US" sz="4800" b="1" err="1">
                <a:latin typeface="Times New Roman"/>
                <a:cs typeface="Times New Roman"/>
              </a:rPr>
              <a:t>dit</a:t>
            </a:r>
            <a:r>
              <a:rPr lang="en-US" sz="4800" b="1" dirty="0">
                <a:latin typeface="Times New Roman"/>
                <a:cs typeface="Times New Roman"/>
              </a:rPr>
              <a:t> op</a:t>
            </a:r>
          </a:p>
        </p:txBody>
      </p:sp>
    </p:spTree>
    <p:extLst>
      <p:ext uri="{BB962C8B-B14F-4D97-AF65-F5344CB8AC3E}">
        <p14:creationId xmlns:p14="http://schemas.microsoft.com/office/powerpoint/2010/main" val="24401563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>
            <a:extLst>
              <a:ext uri="{FF2B5EF4-FFF2-40B4-BE49-F238E27FC236}">
                <a16:creationId xmlns:a16="http://schemas.microsoft.com/office/drawing/2014/main" id="{A0E93F6B-9F6E-A363-3B99-8DE4B8758E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566" y="335285"/>
            <a:ext cx="10511634" cy="6187429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99B21608-EA1B-DA15-5362-FE501275AD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18409" y="2393949"/>
            <a:ext cx="5385320" cy="1284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55674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Rectangle"/>
          <p:cNvSpPr/>
          <p:nvPr/>
        </p:nvSpPr>
        <p:spPr>
          <a:xfrm>
            <a:off x="0" y="3754411"/>
            <a:ext cx="12192001" cy="3141901"/>
          </a:xfrm>
          <a:prstGeom prst="rect">
            <a:avLst/>
          </a:prstGeom>
          <a:solidFill>
            <a:srgbClr val="EF7C00"/>
          </a:solidFill>
          <a:ln w="12700">
            <a:miter lim="400000"/>
          </a:ln>
        </p:spPr>
        <p:txBody>
          <a:bodyPr lIns="45719" rIns="45719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6" name="Ondertitel 2"/>
          <p:cNvSpPr txBox="1">
            <a:spLocks noGrp="1"/>
          </p:cNvSpPr>
          <p:nvPr>
            <p:ph type="subTitle" sz="quarter" idx="1"/>
          </p:nvPr>
        </p:nvSpPr>
        <p:spPr>
          <a:xfrm>
            <a:off x="1524000" y="3847365"/>
            <a:ext cx="9144000" cy="1655762"/>
          </a:xfrm>
          <a:prstGeom prst="rect">
            <a:avLst/>
          </a:prstGeom>
        </p:spPr>
        <p:txBody>
          <a:bodyPr/>
          <a:lstStyle>
            <a:lvl1pPr>
              <a:defRPr sz="2300">
                <a:solidFill>
                  <a:srgbClr val="FFFFFF"/>
                </a:solidFill>
                <a:latin typeface="HurmeGeometricSans1 Bold"/>
                <a:ea typeface="HurmeGeometricSans1 Bold"/>
                <a:cs typeface="HurmeGeometricSans1 Bold"/>
                <a:sym typeface="HurmeGeometricSans1 Bold"/>
              </a:defRPr>
            </a:lvl1pPr>
          </a:lstStyle>
          <a:p>
            <a:endParaRPr lang="nl-NL" sz="2800">
              <a:latin typeface="HurmeGeometricSans1 Light" panose="020B0400020000000000" pitchFamily="34" charset="0"/>
            </a:endParaRPr>
          </a:p>
          <a:p>
            <a:br>
              <a:rPr lang="nl-NL">
                <a:latin typeface="Mastadoni G4" panose="02000000000000000000" pitchFamily="50" charset="0"/>
              </a:rPr>
            </a:br>
            <a:endParaRPr>
              <a:latin typeface="Mastadoni G4" panose="02000000000000000000" pitchFamily="50" charset="0"/>
            </a:endParaRPr>
          </a:p>
        </p:txBody>
      </p:sp>
      <p:pic>
        <p:nvPicPr>
          <p:cNvPr id="108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3201" y="2271332"/>
            <a:ext cx="5485598" cy="1100109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748418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8E71FA-0895-936A-365F-182BDE7DB629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en-US" dirty="0" err="1">
                <a:latin typeface="Mastadoni G3"/>
              </a:rPr>
              <a:t>Inleiding</a:t>
            </a:r>
            <a:endParaRPr lang="en-US" dirty="0" err="1"/>
          </a:p>
        </p:txBody>
      </p:sp>
    </p:spTree>
    <p:extLst>
      <p:ext uri="{BB962C8B-B14F-4D97-AF65-F5344CB8AC3E}">
        <p14:creationId xmlns:p14="http://schemas.microsoft.com/office/powerpoint/2010/main" val="24529712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D7D4DE-2338-DD82-1067-66AA2CD5F19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err="1">
                <a:latin typeface="Montserrat"/>
              </a:rPr>
              <a:t>Voorstellen</a:t>
            </a:r>
            <a:endParaRPr lang="en-US">
              <a:latin typeface="HurmeGeometricSans1 Regular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FDE4722-5A04-4A6F-9195-DE8263902CD6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 err="1">
                <a:latin typeface="Montserrat"/>
                <a:cs typeface="Segoe UI"/>
              </a:rPr>
              <a:t>Opleiding</a:t>
            </a:r>
            <a:r>
              <a:rPr lang="en-US" dirty="0">
                <a:latin typeface="Montserrat"/>
                <a:cs typeface="Segoe UI"/>
              </a:rPr>
              <a:t>:</a:t>
            </a:r>
            <a:endParaRPr lang="en-US" dirty="0">
              <a:cs typeface="Segoe UI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 err="1">
                <a:latin typeface="Montserrat"/>
                <a:cs typeface="Segoe UI"/>
              </a:rPr>
              <a:t>Ondernemerschap</a:t>
            </a:r>
            <a:r>
              <a:rPr lang="en-US" dirty="0">
                <a:latin typeface="Montserrat"/>
                <a:cs typeface="Segoe UI"/>
              </a:rPr>
              <a:t> </a:t>
            </a:r>
            <a:r>
              <a:rPr lang="en-US" dirty="0" err="1">
                <a:latin typeface="Montserrat"/>
                <a:cs typeface="Segoe UI"/>
              </a:rPr>
              <a:t>en</a:t>
            </a:r>
            <a:endParaRPr lang="en-US" dirty="0" err="1">
              <a:cs typeface="Segoe UI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>
                <a:latin typeface="Montserrat"/>
                <a:cs typeface="Segoe UI"/>
              </a:rPr>
              <a:t>Retail Management </a:t>
            </a:r>
            <a:endParaRPr lang="en-US" dirty="0">
              <a:cs typeface="Segoe UI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>
                <a:latin typeface="Montserrat"/>
                <a:cs typeface="Segoe UI"/>
              </a:rPr>
              <a:t>Associate degree </a:t>
            </a:r>
            <a:r>
              <a:rPr lang="en-US" dirty="0" err="1">
                <a:latin typeface="Montserrat"/>
                <a:cs typeface="Segoe UI"/>
              </a:rPr>
              <a:t>duaal</a:t>
            </a:r>
            <a:r>
              <a:rPr lang="en-US" dirty="0">
                <a:latin typeface="Montserrat"/>
                <a:cs typeface="Segoe UI"/>
              </a:rPr>
              <a:t>  </a:t>
            </a:r>
            <a:endParaRPr lang="en-US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>
              <a:latin typeface="Montserrat"/>
              <a:cs typeface="Segoe UI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latin typeface="Montserrat"/>
                <a:cs typeface="Segoe UI"/>
              </a:rPr>
              <a:t>Module: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>
                <a:latin typeface="Montserrat"/>
                <a:cs typeface="Segoe UI"/>
              </a:rPr>
              <a:t>Customer Journey</a:t>
            </a:r>
            <a:endParaRPr lang="en-US" dirty="0"/>
          </a:p>
          <a:p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F9780B4D-5A73-84AE-B11F-FE3645FA13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err="1">
                <a:latin typeface="Times New Roman"/>
                <a:cs typeface="Aharoni"/>
              </a:rPr>
              <a:t>Inleiding</a:t>
            </a:r>
            <a:endParaRPr lang="en-US" sz="5400" b="1">
              <a:latin typeface="Times New Roman"/>
              <a:cs typeface="Aharoni"/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E5D14E8-7044-A401-2EE2-7B11EF0B494A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latin typeface="Montserrat"/>
              </a:rPr>
              <a:t>De </a:t>
            </a:r>
            <a:r>
              <a:rPr lang="en-US" err="1">
                <a:latin typeface="Montserrat"/>
              </a:rPr>
              <a:t>opdracht</a:t>
            </a:r>
            <a:endParaRPr lang="en-US">
              <a:latin typeface="Montserrat"/>
            </a:endParaRPr>
          </a:p>
          <a:p>
            <a:pPr marL="0" indent="0">
              <a:buNone/>
            </a:pPr>
            <a:r>
              <a:rPr lang="en-US" dirty="0">
                <a:latin typeface="Montserrat"/>
              </a:rPr>
              <a:t>Het </a:t>
            </a:r>
            <a:r>
              <a:rPr lang="en-US" err="1">
                <a:latin typeface="Montserrat"/>
              </a:rPr>
              <a:t>ontwerpen</a:t>
            </a:r>
            <a:r>
              <a:rPr lang="en-US" dirty="0">
                <a:latin typeface="Montserrat"/>
              </a:rPr>
              <a:t> van </a:t>
            </a:r>
            <a:r>
              <a:rPr lang="en-US" err="1">
                <a:latin typeface="Montserrat"/>
              </a:rPr>
              <a:t>een</a:t>
            </a:r>
            <a:r>
              <a:rPr lang="en-US" dirty="0">
                <a:latin typeface="Montserrat"/>
              </a:rPr>
              <a:t> </a:t>
            </a:r>
            <a:r>
              <a:rPr lang="en-US" err="1">
                <a:latin typeface="Montserrat"/>
              </a:rPr>
              <a:t>innovatie</a:t>
            </a:r>
            <a:r>
              <a:rPr lang="en-US" dirty="0">
                <a:latin typeface="Montserrat"/>
              </a:rPr>
              <a:t> om de </a:t>
            </a:r>
            <a:r>
              <a:rPr lang="en-US" err="1">
                <a:latin typeface="Montserrat"/>
              </a:rPr>
              <a:t>klantloyaliteit</a:t>
            </a:r>
            <a:r>
              <a:rPr lang="en-US" dirty="0">
                <a:latin typeface="Montserrat"/>
              </a:rPr>
              <a:t> </a:t>
            </a:r>
            <a:r>
              <a:rPr lang="en-US" err="1">
                <a:latin typeface="Montserrat"/>
              </a:rPr>
              <a:t>te</a:t>
            </a:r>
            <a:r>
              <a:rPr lang="en-US" dirty="0">
                <a:latin typeface="Montserrat"/>
              </a:rPr>
              <a:t> </a:t>
            </a:r>
            <a:r>
              <a:rPr lang="en-US" err="1">
                <a:latin typeface="Montserrat"/>
              </a:rPr>
              <a:t>verhogen</a:t>
            </a:r>
            <a:endParaRPr lang="en-US">
              <a:latin typeface="Montserrat"/>
            </a:endParaRPr>
          </a:p>
        </p:txBody>
      </p:sp>
      <p:pic>
        <p:nvPicPr>
          <p:cNvPr id="9" name="Picture 9">
            <a:extLst>
              <a:ext uri="{FF2B5EF4-FFF2-40B4-BE49-F238E27FC236}">
                <a16:creationId xmlns:a16="http://schemas.microsoft.com/office/drawing/2014/main" id="{9A4EB9B4-2643-152F-94D7-0C004D448C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659" y="1878659"/>
            <a:ext cx="27432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6395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E2F262C-44FD-089A-7058-1E3DEB9DBE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70948" y="2964626"/>
            <a:ext cx="3600000" cy="3636727"/>
          </a:xfrm>
        </p:spPr>
        <p:txBody>
          <a:bodyPr/>
          <a:lstStyle/>
          <a:p>
            <a:pPr marL="342900" indent="-342900">
              <a:buChar char="•"/>
            </a:pPr>
            <a:r>
              <a:rPr lang="en-US" dirty="0" err="1">
                <a:latin typeface="Montserrat"/>
              </a:rPr>
              <a:t>Samenstellen</a:t>
            </a:r>
            <a:r>
              <a:rPr lang="en-US" dirty="0">
                <a:latin typeface="Montserrat"/>
              </a:rPr>
              <a:t> van </a:t>
            </a:r>
            <a:r>
              <a:rPr lang="en-US" dirty="0" err="1">
                <a:latin typeface="Montserrat"/>
              </a:rPr>
              <a:t>een</a:t>
            </a:r>
            <a:r>
              <a:rPr lang="en-US" dirty="0">
                <a:latin typeface="Montserrat"/>
              </a:rPr>
              <a:t> team </a:t>
            </a:r>
            <a:r>
              <a:rPr lang="en-US" dirty="0" err="1">
                <a:latin typeface="Montserrat"/>
              </a:rPr>
              <a:t>voor</a:t>
            </a:r>
            <a:r>
              <a:rPr lang="en-US" dirty="0">
                <a:latin typeface="Montserrat"/>
              </a:rPr>
              <a:t> de </a:t>
            </a:r>
            <a:r>
              <a:rPr lang="en-US" dirty="0" err="1">
                <a:latin typeface="Montserrat"/>
              </a:rPr>
              <a:t>samenwerking</a:t>
            </a:r>
            <a:endParaRPr lang="en-US">
              <a:latin typeface="Montserrat"/>
            </a:endParaRPr>
          </a:p>
          <a:p>
            <a:pPr marL="342900" indent="-342900">
              <a:buChar char="•"/>
            </a:pPr>
            <a:endParaRPr lang="en-US" dirty="0">
              <a:latin typeface="Montserrat"/>
            </a:endParaRPr>
          </a:p>
          <a:p>
            <a:pPr marL="342900" indent="-342900">
              <a:buChar char="•"/>
            </a:pPr>
            <a:r>
              <a:rPr lang="en-US" dirty="0" err="1">
                <a:latin typeface="Montserrat"/>
              </a:rPr>
              <a:t>Samenstellen</a:t>
            </a:r>
            <a:r>
              <a:rPr lang="en-US" dirty="0">
                <a:latin typeface="Montserrat"/>
              </a:rPr>
              <a:t> van </a:t>
            </a:r>
            <a:r>
              <a:rPr lang="en-US" dirty="0" err="1">
                <a:latin typeface="Montserrat"/>
              </a:rPr>
              <a:t>mijn</a:t>
            </a:r>
            <a:r>
              <a:rPr lang="en-US" dirty="0">
                <a:latin typeface="Montserrat"/>
              </a:rPr>
              <a:t> persona</a:t>
            </a:r>
            <a:endParaRPr lang="en-US" dirty="0"/>
          </a:p>
          <a:p>
            <a:pPr marL="342900" indent="-342900">
              <a:buChar char="•"/>
            </a:pPr>
            <a:endParaRPr lang="en-US" dirty="0"/>
          </a:p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19F8E1-9442-8CC5-29E0-04EE9E26A6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73790" y="1491820"/>
            <a:ext cx="3590593" cy="1378093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n-US" sz="2400" u="sng" dirty="0">
                <a:latin typeface="Montserrat"/>
              </a:rPr>
              <a:t>Customer journey 1.0</a:t>
            </a:r>
            <a:endParaRPr lang="en-US" sz="2400"/>
          </a:p>
          <a:p>
            <a:pPr marL="0" indent="0">
              <a:buNone/>
            </a:pPr>
            <a:r>
              <a:rPr lang="en-US" sz="2400" i="1" err="1">
                <a:latin typeface="Montserrat"/>
              </a:rPr>
              <a:t>Voorbereiden</a:t>
            </a:r>
            <a:r>
              <a:rPr lang="en-US" sz="2400" i="1" dirty="0">
                <a:latin typeface="Montserrat"/>
              </a:rPr>
              <a:t> </a:t>
            </a:r>
            <a:r>
              <a:rPr lang="en-US" sz="2400" i="1" err="1">
                <a:latin typeface="Montserrat"/>
              </a:rPr>
              <a:t>en</a:t>
            </a:r>
            <a:r>
              <a:rPr lang="en-US" sz="2400" i="1" dirty="0">
                <a:latin typeface="Montserrat"/>
              </a:rPr>
              <a:t> </a:t>
            </a:r>
            <a:r>
              <a:rPr lang="en-US" sz="2400" i="1" err="1">
                <a:latin typeface="Montserrat"/>
              </a:rPr>
              <a:t>voorbeleven</a:t>
            </a:r>
            <a:endParaRPr lang="en-US" sz="2400" dirty="0">
              <a:latin typeface="Montserrat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85617FF-EDB4-67B8-FD46-B10726B1D32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148516" y="2964626"/>
            <a:ext cx="3600000" cy="3636727"/>
          </a:xfrm>
        </p:spPr>
        <p:txBody>
          <a:bodyPr/>
          <a:lstStyle/>
          <a:p>
            <a:pPr marL="342900" indent="-342900">
              <a:buChar char="•"/>
            </a:pPr>
            <a:r>
              <a:rPr lang="en-US" err="1">
                <a:latin typeface="Montserrat"/>
              </a:rPr>
              <a:t>Opzetten</a:t>
            </a:r>
            <a:r>
              <a:rPr lang="en-US" dirty="0">
                <a:latin typeface="Montserrat"/>
              </a:rPr>
              <a:t> van </a:t>
            </a:r>
            <a:r>
              <a:rPr lang="en-US" err="1">
                <a:latin typeface="Montserrat"/>
              </a:rPr>
              <a:t>een</a:t>
            </a:r>
            <a:r>
              <a:rPr lang="en-US" dirty="0">
                <a:latin typeface="Montserrat"/>
              </a:rPr>
              <a:t> </a:t>
            </a:r>
            <a:r>
              <a:rPr lang="en-US" err="1">
                <a:latin typeface="Montserrat"/>
              </a:rPr>
              <a:t>belevingsonderzoek</a:t>
            </a:r>
            <a:r>
              <a:rPr lang="en-US" dirty="0">
                <a:latin typeface="Montserrat"/>
              </a:rPr>
              <a:t> </a:t>
            </a:r>
            <a:r>
              <a:rPr lang="en-US" err="1">
                <a:latin typeface="Montserrat"/>
              </a:rPr>
              <a:t>d.m.v.</a:t>
            </a:r>
            <a:r>
              <a:rPr lang="en-US" dirty="0">
                <a:latin typeface="Montserrat"/>
              </a:rPr>
              <a:t> </a:t>
            </a:r>
            <a:r>
              <a:rPr lang="en-US" err="1">
                <a:latin typeface="Montserrat"/>
              </a:rPr>
              <a:t>interviewvragen</a:t>
            </a:r>
            <a:endParaRPr lang="en-US">
              <a:latin typeface="Montserrat"/>
            </a:endParaRPr>
          </a:p>
          <a:p>
            <a:pPr marL="342900" indent="-342900">
              <a:buChar char="•"/>
            </a:pPr>
            <a:endParaRPr lang="en-US" dirty="0">
              <a:latin typeface="Montserrat"/>
            </a:endParaRPr>
          </a:p>
          <a:p>
            <a:pPr marL="342900" indent="-342900">
              <a:buChar char="•"/>
            </a:pPr>
            <a:r>
              <a:rPr lang="en-US" err="1">
                <a:latin typeface="Montserrat"/>
              </a:rPr>
              <a:t>Analyseren</a:t>
            </a:r>
            <a:r>
              <a:rPr lang="en-US" dirty="0">
                <a:latin typeface="Montserrat"/>
              </a:rPr>
              <a:t> van de </a:t>
            </a:r>
            <a:r>
              <a:rPr lang="en-US" err="1">
                <a:latin typeface="Montserrat"/>
              </a:rPr>
              <a:t>reacties</a:t>
            </a:r>
            <a:r>
              <a:rPr lang="en-US" dirty="0">
                <a:latin typeface="Montserrat"/>
              </a:rPr>
              <a:t> </a:t>
            </a:r>
            <a:r>
              <a:rPr lang="en-US" err="1">
                <a:latin typeface="Montserrat"/>
              </a:rPr>
              <a:t>n.a.v</a:t>
            </a:r>
            <a:r>
              <a:rPr lang="en-US" dirty="0">
                <a:latin typeface="Montserrat"/>
              </a:rPr>
              <a:t>. het </a:t>
            </a:r>
            <a:r>
              <a:rPr lang="en-US" err="1">
                <a:latin typeface="Montserrat"/>
              </a:rPr>
              <a:t>belevingsonderzoek</a:t>
            </a:r>
            <a:endParaRPr lang="en-US">
              <a:latin typeface="Montserrat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356A399-750D-B550-FEAA-6984B70CD0C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151358" y="1491820"/>
            <a:ext cx="3600000" cy="1378094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n-US" sz="2400" u="sng" dirty="0">
                <a:latin typeface="Montserrat"/>
              </a:rPr>
              <a:t>Customer journey 2.0</a:t>
            </a:r>
            <a:endParaRPr lang="en-US" sz="2400" u="sng"/>
          </a:p>
          <a:p>
            <a:pPr marL="0" indent="0">
              <a:buNone/>
            </a:pPr>
            <a:r>
              <a:rPr lang="en-US" sz="2400" i="1" err="1">
                <a:latin typeface="Montserrat"/>
              </a:rPr>
              <a:t>Inleven</a:t>
            </a:r>
            <a:r>
              <a:rPr lang="en-US" sz="2400" i="1" dirty="0">
                <a:latin typeface="Montserrat"/>
              </a:rPr>
              <a:t> </a:t>
            </a:r>
            <a:r>
              <a:rPr lang="en-US" sz="2400" i="1" err="1">
                <a:latin typeface="Montserrat"/>
              </a:rPr>
              <a:t>en</a:t>
            </a:r>
            <a:r>
              <a:rPr lang="en-US" sz="2400" i="1" dirty="0">
                <a:latin typeface="Montserrat"/>
              </a:rPr>
              <a:t> </a:t>
            </a:r>
            <a:r>
              <a:rPr lang="en-US" sz="2400" i="1" err="1">
                <a:latin typeface="Montserrat"/>
              </a:rPr>
              <a:t>beleven</a:t>
            </a:r>
            <a:endParaRPr lang="en-US" sz="2400" i="1">
              <a:latin typeface="Montserrat"/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24F7B654-1947-E890-78DF-E9DA7D2E2C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b="1" dirty="0">
                <a:latin typeface="Times New Roman"/>
                <a:cs typeface="Times New Roman"/>
              </a:rPr>
              <a:t>Hoe ben </a:t>
            </a:r>
            <a:r>
              <a:rPr lang="en-US" sz="4800" b="1" err="1">
                <a:latin typeface="Times New Roman"/>
                <a:cs typeface="Times New Roman"/>
              </a:rPr>
              <a:t>ik</a:t>
            </a:r>
            <a:r>
              <a:rPr lang="en-US" sz="4800" b="1" dirty="0">
                <a:latin typeface="Times New Roman"/>
                <a:cs typeface="Times New Roman"/>
              </a:rPr>
              <a:t> </a:t>
            </a:r>
            <a:r>
              <a:rPr lang="en-US" sz="4800" b="1" err="1">
                <a:latin typeface="Times New Roman"/>
                <a:cs typeface="Times New Roman"/>
              </a:rPr>
              <a:t>te</a:t>
            </a:r>
            <a:r>
              <a:rPr lang="en-US" sz="4800" b="1" dirty="0">
                <a:latin typeface="Times New Roman"/>
                <a:cs typeface="Times New Roman"/>
              </a:rPr>
              <a:t> </a:t>
            </a:r>
            <a:r>
              <a:rPr lang="en-US" sz="4800" b="1" err="1">
                <a:latin typeface="Times New Roman"/>
                <a:cs typeface="Times New Roman"/>
              </a:rPr>
              <a:t>werk</a:t>
            </a:r>
            <a:r>
              <a:rPr lang="en-US" sz="4800" b="1" dirty="0">
                <a:latin typeface="Times New Roman"/>
                <a:cs typeface="Times New Roman"/>
              </a:rPr>
              <a:t> </a:t>
            </a:r>
            <a:r>
              <a:rPr lang="en-US" sz="4800" b="1" err="1">
                <a:latin typeface="Times New Roman"/>
                <a:cs typeface="Times New Roman"/>
              </a:rPr>
              <a:t>gegaan</a:t>
            </a:r>
            <a:endParaRPr lang="en-US" sz="4800" b="1">
              <a:latin typeface="Times New Roman"/>
              <a:cs typeface="Times New Roman"/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458CC6B-3BCE-FA1D-F51C-34049409EB7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950825" y="2961830"/>
            <a:ext cx="3600000" cy="3646134"/>
          </a:xfrm>
        </p:spPr>
        <p:txBody>
          <a:bodyPr/>
          <a:lstStyle/>
          <a:p>
            <a:pPr marL="342900" indent="-342900">
              <a:buChar char="•"/>
            </a:pPr>
            <a:r>
              <a:rPr lang="en-US" err="1">
                <a:latin typeface="Montserrat"/>
              </a:rPr>
              <a:t>Genereren</a:t>
            </a:r>
            <a:r>
              <a:rPr lang="en-US" dirty="0">
                <a:latin typeface="Montserrat"/>
              </a:rPr>
              <a:t> van </a:t>
            </a:r>
            <a:r>
              <a:rPr lang="en-US" err="1">
                <a:latin typeface="Montserrat"/>
              </a:rPr>
              <a:t>verbeterideeen</a:t>
            </a:r>
            <a:r>
              <a:rPr lang="en-US" dirty="0">
                <a:latin typeface="Montserrat"/>
              </a:rPr>
              <a:t> </a:t>
            </a:r>
          </a:p>
          <a:p>
            <a:pPr marL="342900" indent="-342900">
              <a:buChar char="•"/>
            </a:pPr>
            <a:endParaRPr lang="en-US" dirty="0">
              <a:latin typeface="Montserrat"/>
            </a:endParaRPr>
          </a:p>
          <a:p>
            <a:pPr marL="342900" indent="-342900">
              <a:buChar char="•"/>
            </a:pPr>
            <a:r>
              <a:rPr lang="en-US" dirty="0" err="1">
                <a:latin typeface="Montserrat"/>
              </a:rPr>
              <a:t>Gevolg</a:t>
            </a:r>
            <a:r>
              <a:rPr lang="en-US" dirty="0">
                <a:latin typeface="Montserrat"/>
              </a:rPr>
              <a:t> </a:t>
            </a:r>
            <a:r>
              <a:rPr lang="en-US" dirty="0" err="1">
                <a:latin typeface="Montserrat"/>
              </a:rPr>
              <a:t>en</a:t>
            </a:r>
            <a:r>
              <a:rPr lang="en-US" dirty="0">
                <a:latin typeface="Montserrat"/>
              </a:rPr>
              <a:t> </a:t>
            </a:r>
            <a:r>
              <a:rPr lang="en-US" dirty="0" err="1">
                <a:latin typeface="Montserrat"/>
              </a:rPr>
              <a:t>resultaten</a:t>
            </a:r>
            <a:r>
              <a:rPr lang="en-US" dirty="0">
                <a:latin typeface="Montserrat"/>
              </a:rPr>
              <a:t> van de </a:t>
            </a:r>
            <a:r>
              <a:rPr lang="en-US" dirty="0" err="1">
                <a:latin typeface="Montserrat"/>
              </a:rPr>
              <a:t>innovatie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3E2D07B-9F4A-EFC7-2BC6-3E0FD7450D0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019519" y="1489023"/>
            <a:ext cx="3600000" cy="1371483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n-US" sz="2400" u="sng" dirty="0">
                <a:latin typeface="Montserrat"/>
              </a:rPr>
              <a:t>Customer journey 3.0</a:t>
            </a:r>
            <a:endParaRPr lang="en-US" sz="2400" u="sng"/>
          </a:p>
          <a:p>
            <a:pPr marL="0" indent="0">
              <a:buNone/>
            </a:pPr>
            <a:r>
              <a:rPr lang="en-US" sz="2400" i="1" dirty="0" err="1">
                <a:latin typeface="Montserrat"/>
              </a:rPr>
              <a:t>Creëren</a:t>
            </a:r>
            <a:r>
              <a:rPr lang="en-US" sz="2400" i="1" dirty="0">
                <a:latin typeface="Montserrat"/>
              </a:rPr>
              <a:t> </a:t>
            </a:r>
            <a:r>
              <a:rPr lang="en-US" sz="2400" i="1" dirty="0" err="1">
                <a:latin typeface="Montserrat"/>
              </a:rPr>
              <a:t>en</a:t>
            </a:r>
            <a:r>
              <a:rPr lang="en-US" sz="2400" i="1" dirty="0">
                <a:latin typeface="Montserrat"/>
              </a:rPr>
              <a:t> </a:t>
            </a:r>
            <a:r>
              <a:rPr lang="en-US" sz="2400" i="1" dirty="0" err="1">
                <a:latin typeface="Montserrat"/>
              </a:rPr>
              <a:t>innoveren</a:t>
            </a:r>
            <a:endParaRPr lang="en-US" sz="2400" i="1" dirty="0">
              <a:latin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28701439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FA6A13C9-73CC-B058-D330-98872C2FA7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0549" y="123707"/>
            <a:ext cx="8801569" cy="6610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51694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089632C2-9732-40FC-95DB-FACF22F494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81725" y="4134536"/>
            <a:ext cx="5716363" cy="1188578"/>
          </a:xfrm>
        </p:spPr>
        <p:txBody>
          <a:bodyPr>
            <a:normAutofit/>
          </a:bodyPr>
          <a:lstStyle/>
          <a:p>
            <a:endParaRPr lang="nl-NL" dirty="0">
              <a:latin typeface="Montserrat" panose="00000500000000000000" pitchFamily="2" charset="0"/>
            </a:endParaRPr>
          </a:p>
          <a:p>
            <a:r>
              <a:rPr lang="nl-NL" dirty="0"/>
              <a:t>  </a:t>
            </a:r>
          </a:p>
          <a:p>
            <a:endParaRPr lang="nl-NL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383440B4-202B-4E3A-8044-496F8B188D27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nl-NL" dirty="0">
                <a:latin typeface="Mastadoni G3"/>
              </a:rPr>
              <a:t>Mijn team    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027771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4290661-66AF-0979-2B61-D98E16AD29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b="1" kern="1200" err="1">
                <a:latin typeface="Times New Roman"/>
                <a:cs typeface="Times New Roman"/>
              </a:rPr>
              <a:t>Mijn</a:t>
            </a:r>
            <a:r>
              <a:rPr lang="en-US" sz="5400" b="1" kern="1200" dirty="0">
                <a:latin typeface="Times New Roman"/>
                <a:cs typeface="Times New Roman"/>
              </a:rPr>
              <a:t> team</a:t>
            </a:r>
          </a:p>
        </p:txBody>
      </p:sp>
      <p:sp>
        <p:nvSpPr>
          <p:cNvPr id="12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8483E3F-FE8D-CBE0-B287-56BBC10E64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200" dirty="0">
                <a:latin typeface="Montserrat"/>
              </a:rPr>
              <a:t>Dieuwke Azier</a:t>
            </a:r>
          </a:p>
          <a:p>
            <a:r>
              <a:rPr lang="en-US" sz="2200" dirty="0">
                <a:latin typeface="Montserrat"/>
              </a:rPr>
              <a:t>Nick van Dartel</a:t>
            </a:r>
          </a:p>
          <a:p>
            <a:r>
              <a:rPr lang="en-US" sz="2200" dirty="0">
                <a:latin typeface="Montserrat"/>
              </a:rPr>
              <a:t>Maaike </a:t>
            </a:r>
            <a:r>
              <a:rPr lang="en-US" sz="2200" dirty="0" err="1">
                <a:latin typeface="Montserrat"/>
              </a:rPr>
              <a:t>Delfsma</a:t>
            </a:r>
            <a:endParaRPr lang="en-US" sz="2200" dirty="0">
              <a:latin typeface="Montserrat"/>
            </a:endParaRPr>
          </a:p>
          <a:p>
            <a:r>
              <a:rPr lang="en-US" sz="2200" dirty="0">
                <a:latin typeface="Montserrat"/>
              </a:rPr>
              <a:t>Inge ten Berge</a:t>
            </a:r>
          </a:p>
          <a:p>
            <a:r>
              <a:rPr lang="en-US" sz="2200" dirty="0">
                <a:latin typeface="Montserrat"/>
              </a:rPr>
              <a:t>Sophie van der Beek</a:t>
            </a:r>
          </a:p>
          <a:p>
            <a:r>
              <a:rPr lang="en-US" sz="2200" dirty="0" err="1">
                <a:latin typeface="Montserrat"/>
              </a:rPr>
              <a:t>Bezoekers</a:t>
            </a:r>
            <a:r>
              <a:rPr lang="en-US" sz="2200" dirty="0">
                <a:latin typeface="Montserrat"/>
              </a:rPr>
              <a:t> van Blokker Leeuwarden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C040BF98-64E5-D4E7-7F4E-6C88929DF6B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93" r="1425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7402577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089632C2-9732-40FC-95DB-FACF22F494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81725" y="4134536"/>
            <a:ext cx="5716363" cy="1188578"/>
          </a:xfrm>
        </p:spPr>
        <p:txBody>
          <a:bodyPr>
            <a:normAutofit/>
          </a:bodyPr>
          <a:lstStyle/>
          <a:p>
            <a:endParaRPr lang="nl-NL" dirty="0">
              <a:latin typeface="Montserrat" panose="00000500000000000000" pitchFamily="2" charset="0"/>
            </a:endParaRPr>
          </a:p>
          <a:p>
            <a:r>
              <a:rPr lang="nl-NL" dirty="0"/>
              <a:t>  </a:t>
            </a:r>
          </a:p>
          <a:p>
            <a:endParaRPr lang="nl-NL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383440B4-202B-4E3A-8044-496F8B188D27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nl-NL" dirty="0">
                <a:latin typeface="Mastadoni G3"/>
              </a:rPr>
              <a:t>Mijn persona    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8884816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Hf1Oyq.Tt2v7ocQO1iLHw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gYDsAzO4xJURr5cEZKlwQ"/>
</p:tagLst>
</file>

<file path=ppt/theme/theme1.xml><?xml version="1.0" encoding="utf-8"?>
<a:theme xmlns:a="http://schemas.openxmlformats.org/drawingml/2006/main" name="3_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77</Words>
  <Application>Microsoft Office PowerPoint</Application>
  <PresentationFormat>Breedbeeld</PresentationFormat>
  <Paragraphs>37</Paragraphs>
  <Slides>29</Slides>
  <Notes>3</Notes>
  <HiddenSlides>0</HiddenSlides>
  <MMClips>1</MMClips>
  <ScaleCrop>false</ScaleCrop>
  <HeadingPairs>
    <vt:vector size="4" baseType="variant">
      <vt:variant>
        <vt:lpstr>Thema</vt:lpstr>
      </vt:variant>
      <vt:variant>
        <vt:i4>5</vt:i4>
      </vt:variant>
      <vt:variant>
        <vt:lpstr>Diatitels</vt:lpstr>
      </vt:variant>
      <vt:variant>
        <vt:i4>29</vt:i4>
      </vt:variant>
    </vt:vector>
  </HeadingPairs>
  <TitlesOfParts>
    <vt:vector size="34" baseType="lpstr">
      <vt:lpstr>3_Kantoorthema</vt:lpstr>
      <vt:lpstr>Kantoorthema</vt:lpstr>
      <vt:lpstr>1_Kantoorthema</vt:lpstr>
      <vt:lpstr>Kantoorthema</vt:lpstr>
      <vt:lpstr>Kantoorthema</vt:lpstr>
      <vt:lpstr>PowerPoint-presentatie</vt:lpstr>
      <vt:lpstr>PowerPoint-presentatie</vt:lpstr>
      <vt:lpstr>PowerPoint-presentatie</vt:lpstr>
      <vt:lpstr>Inleiding</vt:lpstr>
      <vt:lpstr>Hoe ben ik te werk gegaan</vt:lpstr>
      <vt:lpstr>PowerPoint-presentatie</vt:lpstr>
      <vt:lpstr>PowerPoint-presentatie</vt:lpstr>
      <vt:lpstr>Mijn team</vt:lpstr>
      <vt:lpstr>PowerPoint-presentatie</vt:lpstr>
      <vt:lpstr>Mijn  persona</vt:lpstr>
      <vt:lpstr>PowerPoint-presentatie</vt:lpstr>
      <vt:lpstr>Interviews</vt:lpstr>
      <vt:lpstr>PowerPoint-presentatie</vt:lpstr>
      <vt:lpstr>Wanneer denkt deze bezoeker aan Blokker</vt:lpstr>
      <vt:lpstr>Voor welk assortiment komt deze  bezoeker naar de Blokker</vt:lpstr>
      <vt:lpstr>Wat koopt deze bezoeker bij de Blokker</vt:lpstr>
      <vt:lpstr>Opmerkelijk</vt:lpstr>
      <vt:lpstr>PowerPoint-presentatie</vt:lpstr>
      <vt:lpstr>Hoe bereiken we deze klant</vt:lpstr>
      <vt:lpstr>Waarmee inspireren we deze klant</vt:lpstr>
      <vt:lpstr>Wat kunnen we hieraan toevoegen</vt:lpstr>
      <vt:lpstr>Wat betekent dit voor de winkels</vt:lpstr>
      <vt:lpstr>Wat betekent dit voor het winkelpersoneel</vt:lpstr>
      <vt:lpstr>PowerPoint-presentatie</vt:lpstr>
      <vt:lpstr>Conversie</vt:lpstr>
      <vt:lpstr>De KPI's</vt:lpstr>
      <vt:lpstr>Wat levert dit op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XXXXX</dc:title>
  <dc:creator>Barbara van der Werf</dc:creator>
  <cp:lastModifiedBy>Mark Vrieze</cp:lastModifiedBy>
  <cp:revision>1471</cp:revision>
  <dcterms:created xsi:type="dcterms:W3CDTF">2023-01-24T14:35:43Z</dcterms:created>
  <dcterms:modified xsi:type="dcterms:W3CDTF">2024-12-29T08:12:32Z</dcterms:modified>
</cp:coreProperties>
</file>